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7" r:id="rId4"/>
  </p:sldMasterIdLst>
  <p:notesMasterIdLst>
    <p:notesMasterId r:id="rId18"/>
  </p:notesMasterIdLst>
  <p:handoutMasterIdLst>
    <p:handoutMasterId r:id="rId19"/>
  </p:handoutMasterIdLst>
  <p:sldIdLst>
    <p:sldId id="264" r:id="rId5"/>
    <p:sldId id="579" r:id="rId6"/>
    <p:sldId id="556" r:id="rId7"/>
    <p:sldId id="583" r:id="rId8"/>
    <p:sldId id="593" r:id="rId9"/>
    <p:sldId id="592" r:id="rId10"/>
    <p:sldId id="586" r:id="rId11"/>
    <p:sldId id="587" r:id="rId12"/>
    <p:sldId id="588" r:id="rId13"/>
    <p:sldId id="589" r:id="rId14"/>
    <p:sldId id="590" r:id="rId15"/>
    <p:sldId id="591" r:id="rId16"/>
    <p:sldId id="262"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D8C93"/>
    <a:srgbClr val="FFFEF0"/>
    <a:srgbClr val="FFFD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47EEF37-78C2-4CA8-8B6F-C0189FAFB8BC}" v="580" dt="2023-05-31T17:39:21.467"/>
    <p1510:client id="{FE647BA2-BA38-4185-8B6A-72A2C35929EF}" v="320" dt="2023-05-31T14:13:38.18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77" y="302"/>
      </p:cViewPr>
      <p:guideLst>
        <p:guide orient="horz" pos="2160"/>
        <p:guide pos="2880"/>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jmul Haider" userId="5a1c00a1-f443-45cb-bc34-0be84e011475" providerId="ADAL" clId="{C47EEF37-78C2-4CA8-8B6F-C0189FAFB8BC}"/>
    <pc:docChg chg="undo custSel addSld delSld modSld sldOrd">
      <pc:chgData name="Najmul Haider" userId="5a1c00a1-f443-45cb-bc34-0be84e011475" providerId="ADAL" clId="{C47EEF37-78C2-4CA8-8B6F-C0189FAFB8BC}" dt="2023-05-31T17:40:00.781" v="1094" actId="20577"/>
      <pc:docMkLst>
        <pc:docMk/>
      </pc:docMkLst>
      <pc:sldChg chg="del">
        <pc:chgData name="Najmul Haider" userId="5a1c00a1-f443-45cb-bc34-0be84e011475" providerId="ADAL" clId="{C47EEF37-78C2-4CA8-8B6F-C0189FAFB8BC}" dt="2023-05-31T15:45:20.649" v="245" actId="47"/>
        <pc:sldMkLst>
          <pc:docMk/>
          <pc:sldMk cId="3723815027" sldId="576"/>
        </pc:sldMkLst>
      </pc:sldChg>
      <pc:sldChg chg="del">
        <pc:chgData name="Najmul Haider" userId="5a1c00a1-f443-45cb-bc34-0be84e011475" providerId="ADAL" clId="{C47EEF37-78C2-4CA8-8B6F-C0189FAFB8BC}" dt="2023-05-31T15:53:11.610" v="378" actId="47"/>
        <pc:sldMkLst>
          <pc:docMk/>
          <pc:sldMk cId="675721530" sldId="577"/>
        </pc:sldMkLst>
      </pc:sldChg>
      <pc:sldChg chg="del">
        <pc:chgData name="Najmul Haider" userId="5a1c00a1-f443-45cb-bc34-0be84e011475" providerId="ADAL" clId="{C47EEF37-78C2-4CA8-8B6F-C0189FAFB8BC}" dt="2023-05-31T14:24:26.694" v="0" actId="47"/>
        <pc:sldMkLst>
          <pc:docMk/>
          <pc:sldMk cId="305987804" sldId="580"/>
        </pc:sldMkLst>
      </pc:sldChg>
      <pc:sldChg chg="del">
        <pc:chgData name="Najmul Haider" userId="5a1c00a1-f443-45cb-bc34-0be84e011475" providerId="ADAL" clId="{C47EEF37-78C2-4CA8-8B6F-C0189FAFB8BC}" dt="2023-05-31T14:24:28.988" v="1" actId="47"/>
        <pc:sldMkLst>
          <pc:docMk/>
          <pc:sldMk cId="3026640207" sldId="581"/>
        </pc:sldMkLst>
      </pc:sldChg>
      <pc:sldChg chg="addSp delSp modSp mod delAnim modAnim">
        <pc:chgData name="Najmul Haider" userId="5a1c00a1-f443-45cb-bc34-0be84e011475" providerId="ADAL" clId="{C47EEF37-78C2-4CA8-8B6F-C0189FAFB8BC}" dt="2023-05-31T17:40:00.781" v="1094" actId="20577"/>
        <pc:sldMkLst>
          <pc:docMk/>
          <pc:sldMk cId="1025805854" sldId="583"/>
        </pc:sldMkLst>
        <pc:spChg chg="mod topLvl">
          <ac:chgData name="Najmul Haider" userId="5a1c00a1-f443-45cb-bc34-0be84e011475" providerId="ADAL" clId="{C47EEF37-78C2-4CA8-8B6F-C0189FAFB8BC}" dt="2023-05-31T14:35:08.039" v="179" actId="164"/>
          <ac:spMkLst>
            <pc:docMk/>
            <pc:sldMk cId="1025805854" sldId="583"/>
            <ac:spMk id="3" creationId="{9BA35E23-D79E-8154-8840-C4B98030AC8D}"/>
          </ac:spMkLst>
        </pc:spChg>
        <pc:spChg chg="mod topLvl">
          <ac:chgData name="Najmul Haider" userId="5a1c00a1-f443-45cb-bc34-0be84e011475" providerId="ADAL" clId="{C47EEF37-78C2-4CA8-8B6F-C0189FAFB8BC}" dt="2023-05-31T17:40:00.781" v="1094" actId="20577"/>
          <ac:spMkLst>
            <pc:docMk/>
            <pc:sldMk cId="1025805854" sldId="583"/>
            <ac:spMk id="5" creationId="{62B0F623-9858-82CA-A8B7-695EB625B20F}"/>
          </ac:spMkLst>
        </pc:spChg>
        <pc:spChg chg="add mod">
          <ac:chgData name="Najmul Haider" userId="5a1c00a1-f443-45cb-bc34-0be84e011475" providerId="ADAL" clId="{C47EEF37-78C2-4CA8-8B6F-C0189FAFB8BC}" dt="2023-05-31T14:49:14.049" v="208" actId="1076"/>
          <ac:spMkLst>
            <pc:docMk/>
            <pc:sldMk cId="1025805854" sldId="583"/>
            <ac:spMk id="12" creationId="{D7BFF9F3-8952-48F1-4A58-82EA448D27F6}"/>
          </ac:spMkLst>
        </pc:spChg>
        <pc:grpChg chg="del">
          <ac:chgData name="Najmul Haider" userId="5a1c00a1-f443-45cb-bc34-0be84e011475" providerId="ADAL" clId="{C47EEF37-78C2-4CA8-8B6F-C0189FAFB8BC}" dt="2023-05-31T14:25:14.079" v="14" actId="478"/>
          <ac:grpSpMkLst>
            <pc:docMk/>
            <pc:sldMk cId="1025805854" sldId="583"/>
            <ac:grpSpMk id="9" creationId="{B6751E67-4202-046D-4E8A-54C237E7595D}"/>
          </ac:grpSpMkLst>
        </pc:grpChg>
        <pc:grpChg chg="del">
          <ac:chgData name="Najmul Haider" userId="5a1c00a1-f443-45cb-bc34-0be84e011475" providerId="ADAL" clId="{C47EEF37-78C2-4CA8-8B6F-C0189FAFB8BC}" dt="2023-05-31T14:25:23.935" v="16" actId="478"/>
          <ac:grpSpMkLst>
            <pc:docMk/>
            <pc:sldMk cId="1025805854" sldId="583"/>
            <ac:grpSpMk id="14" creationId="{37C7E411-CEE1-B2C2-0CD2-2BFEB3983790}"/>
          </ac:grpSpMkLst>
        </pc:grpChg>
        <pc:grpChg chg="add mod">
          <ac:chgData name="Najmul Haider" userId="5a1c00a1-f443-45cb-bc34-0be84e011475" providerId="ADAL" clId="{C47EEF37-78C2-4CA8-8B6F-C0189FAFB8BC}" dt="2023-05-31T14:43:38.365" v="192" actId="1076"/>
          <ac:grpSpMkLst>
            <pc:docMk/>
            <pc:sldMk cId="1025805854" sldId="583"/>
            <ac:grpSpMk id="15" creationId="{279F3C77-2C2C-4CCB-4532-BECC8F722941}"/>
          </ac:grpSpMkLst>
        </pc:grpChg>
        <pc:grpChg chg="add mod">
          <ac:chgData name="Najmul Haider" userId="5a1c00a1-f443-45cb-bc34-0be84e011475" providerId="ADAL" clId="{C47EEF37-78C2-4CA8-8B6F-C0189FAFB8BC}" dt="2023-05-31T14:45:42.477" v="201" actId="164"/>
          <ac:grpSpMkLst>
            <pc:docMk/>
            <pc:sldMk cId="1025805854" sldId="583"/>
            <ac:grpSpMk id="18" creationId="{3B2ADA48-7BA9-F404-866B-EDF4E8E19601}"/>
          </ac:grpSpMkLst>
        </pc:grpChg>
        <pc:grpChg chg="add mod">
          <ac:chgData name="Najmul Haider" userId="5a1c00a1-f443-45cb-bc34-0be84e011475" providerId="ADAL" clId="{C47EEF37-78C2-4CA8-8B6F-C0189FAFB8BC}" dt="2023-05-31T17:39:57.475" v="1093" actId="1076"/>
          <ac:grpSpMkLst>
            <pc:docMk/>
            <pc:sldMk cId="1025805854" sldId="583"/>
            <ac:grpSpMk id="19" creationId="{A786C79A-9917-F5F2-2B40-7470821661B3}"/>
          </ac:grpSpMkLst>
        </pc:grpChg>
        <pc:graphicFrameChg chg="mod">
          <ac:chgData name="Najmul Haider" userId="5a1c00a1-f443-45cb-bc34-0be84e011475" providerId="ADAL" clId="{C47EEF37-78C2-4CA8-8B6F-C0189FAFB8BC}" dt="2023-05-31T17:39:24.075" v="1049" actId="14100"/>
          <ac:graphicFrameMkLst>
            <pc:docMk/>
            <pc:sldMk cId="1025805854" sldId="583"/>
            <ac:graphicFrameMk id="8" creationId="{6DEE0AB5-3A85-4D00-A6F5-FE9917B10BF9}"/>
          </ac:graphicFrameMkLst>
        </pc:graphicFrameChg>
        <pc:picChg chg="del topLvl">
          <ac:chgData name="Najmul Haider" userId="5a1c00a1-f443-45cb-bc34-0be84e011475" providerId="ADAL" clId="{C47EEF37-78C2-4CA8-8B6F-C0189FAFB8BC}" dt="2023-05-31T14:25:14.079" v="14" actId="478"/>
          <ac:picMkLst>
            <pc:docMk/>
            <pc:sldMk cId="1025805854" sldId="583"/>
            <ac:picMk id="7" creationId="{407107F9-8302-0BD7-FA51-3BE4D94DB3FC}"/>
          </ac:picMkLst>
        </pc:picChg>
        <pc:picChg chg="add mod">
          <ac:chgData name="Najmul Haider" userId="5a1c00a1-f443-45cb-bc34-0be84e011475" providerId="ADAL" clId="{C47EEF37-78C2-4CA8-8B6F-C0189FAFB8BC}" dt="2023-05-31T14:49:23.527" v="244" actId="1035"/>
          <ac:picMkLst>
            <pc:docMk/>
            <pc:sldMk cId="1025805854" sldId="583"/>
            <ac:picMk id="10" creationId="{E6F5EF34-8608-B964-EB6E-50F49B0D2E39}"/>
          </ac:picMkLst>
        </pc:picChg>
        <pc:picChg chg="add mod">
          <ac:chgData name="Najmul Haider" userId="5a1c00a1-f443-45cb-bc34-0be84e011475" providerId="ADAL" clId="{C47EEF37-78C2-4CA8-8B6F-C0189FAFB8BC}" dt="2023-05-31T14:46:37.095" v="205" actId="164"/>
          <ac:picMkLst>
            <pc:docMk/>
            <pc:sldMk cId="1025805854" sldId="583"/>
            <ac:picMk id="11" creationId="{B3D98188-AFD8-C586-37A5-C07C4B02877A}"/>
          </ac:picMkLst>
        </pc:picChg>
        <pc:picChg chg="del topLvl">
          <ac:chgData name="Najmul Haider" userId="5a1c00a1-f443-45cb-bc34-0be84e011475" providerId="ADAL" clId="{C47EEF37-78C2-4CA8-8B6F-C0189FAFB8BC}" dt="2023-05-31T14:25:23.935" v="16" actId="478"/>
          <ac:picMkLst>
            <pc:docMk/>
            <pc:sldMk cId="1025805854" sldId="583"/>
            <ac:picMk id="13" creationId="{32873606-8DA1-AD2E-5DDC-6D0AA751D27A}"/>
          </ac:picMkLst>
        </pc:picChg>
        <pc:picChg chg="add mod">
          <ac:chgData name="Najmul Haider" userId="5a1c00a1-f443-45cb-bc34-0be84e011475" providerId="ADAL" clId="{C47EEF37-78C2-4CA8-8B6F-C0189FAFB8BC}" dt="2023-05-31T14:49:11.214" v="207" actId="14100"/>
          <ac:picMkLst>
            <pc:docMk/>
            <pc:sldMk cId="1025805854" sldId="583"/>
            <ac:picMk id="17" creationId="{6C03FC03-F4A4-496C-8DB7-A600B98056B4}"/>
          </ac:picMkLst>
        </pc:picChg>
      </pc:sldChg>
      <pc:sldChg chg="new del">
        <pc:chgData name="Najmul Haider" userId="5a1c00a1-f443-45cb-bc34-0be84e011475" providerId="ADAL" clId="{C47EEF37-78C2-4CA8-8B6F-C0189FAFB8BC}" dt="2023-05-31T15:53:22.529" v="379" actId="47"/>
        <pc:sldMkLst>
          <pc:docMk/>
          <pc:sldMk cId="408703905" sldId="584"/>
        </pc:sldMkLst>
      </pc:sldChg>
      <pc:sldChg chg="add del">
        <pc:chgData name="Najmul Haider" userId="5a1c00a1-f443-45cb-bc34-0be84e011475" providerId="ADAL" clId="{C47EEF37-78C2-4CA8-8B6F-C0189FAFB8BC}" dt="2023-05-31T15:45:52.457" v="249" actId="47"/>
        <pc:sldMkLst>
          <pc:docMk/>
          <pc:sldMk cId="3178993006" sldId="585"/>
        </pc:sldMkLst>
      </pc:sldChg>
      <pc:sldChg chg="addSp delSp modSp new mod">
        <pc:chgData name="Najmul Haider" userId="5a1c00a1-f443-45cb-bc34-0be84e011475" providerId="ADAL" clId="{C47EEF37-78C2-4CA8-8B6F-C0189FAFB8BC}" dt="2023-05-31T15:46:21.831" v="281" actId="1076"/>
        <pc:sldMkLst>
          <pc:docMk/>
          <pc:sldMk cId="1677521761" sldId="586"/>
        </pc:sldMkLst>
        <pc:spChg chg="mod">
          <ac:chgData name="Najmul Haider" userId="5a1c00a1-f443-45cb-bc34-0be84e011475" providerId="ADAL" clId="{C47EEF37-78C2-4CA8-8B6F-C0189FAFB8BC}" dt="2023-05-31T15:46:07.357" v="279" actId="20577"/>
          <ac:spMkLst>
            <pc:docMk/>
            <pc:sldMk cId="1677521761" sldId="586"/>
            <ac:spMk id="2" creationId="{6A66D695-62D3-AD22-29F2-27DD14216FDE}"/>
          </ac:spMkLst>
        </pc:spChg>
        <pc:spChg chg="del">
          <ac:chgData name="Najmul Haider" userId="5a1c00a1-f443-45cb-bc34-0be84e011475" providerId="ADAL" clId="{C47EEF37-78C2-4CA8-8B6F-C0189FAFB8BC}" dt="2023-05-31T15:46:18.801" v="280"/>
          <ac:spMkLst>
            <pc:docMk/>
            <pc:sldMk cId="1677521761" sldId="586"/>
            <ac:spMk id="3" creationId="{F8175701-B830-CCCC-CFA5-2B581C4B22A7}"/>
          </ac:spMkLst>
        </pc:spChg>
        <pc:picChg chg="add mod">
          <ac:chgData name="Najmul Haider" userId="5a1c00a1-f443-45cb-bc34-0be84e011475" providerId="ADAL" clId="{C47EEF37-78C2-4CA8-8B6F-C0189FAFB8BC}" dt="2023-05-31T15:46:21.831" v="281" actId="1076"/>
          <ac:picMkLst>
            <pc:docMk/>
            <pc:sldMk cId="1677521761" sldId="586"/>
            <ac:picMk id="4" creationId="{ED2F01ED-2038-9202-9BF6-8D844722D77C}"/>
          </ac:picMkLst>
        </pc:picChg>
      </pc:sldChg>
      <pc:sldChg chg="addSp delSp modSp new mod">
        <pc:chgData name="Najmul Haider" userId="5a1c00a1-f443-45cb-bc34-0be84e011475" providerId="ADAL" clId="{C47EEF37-78C2-4CA8-8B6F-C0189FAFB8BC}" dt="2023-05-31T15:53:01.969" v="377" actId="1076"/>
        <pc:sldMkLst>
          <pc:docMk/>
          <pc:sldMk cId="2953335893" sldId="587"/>
        </pc:sldMkLst>
        <pc:spChg chg="mod">
          <ac:chgData name="Najmul Haider" userId="5a1c00a1-f443-45cb-bc34-0be84e011475" providerId="ADAL" clId="{C47EEF37-78C2-4CA8-8B6F-C0189FAFB8BC}" dt="2023-05-31T15:52:50.323" v="373" actId="404"/>
          <ac:spMkLst>
            <pc:docMk/>
            <pc:sldMk cId="2953335893" sldId="587"/>
            <ac:spMk id="2" creationId="{26195AC8-DEB5-E0D4-87CE-729CC8C92590}"/>
          </ac:spMkLst>
        </pc:spChg>
        <pc:spChg chg="del">
          <ac:chgData name="Najmul Haider" userId="5a1c00a1-f443-45cb-bc34-0be84e011475" providerId="ADAL" clId="{C47EEF37-78C2-4CA8-8B6F-C0189FAFB8BC}" dt="2023-05-31T15:50:03.848" v="309" actId="22"/>
          <ac:spMkLst>
            <pc:docMk/>
            <pc:sldMk cId="2953335893" sldId="587"/>
            <ac:spMk id="3" creationId="{18CFA525-DB42-B6B8-8032-C0486DE6D309}"/>
          </ac:spMkLst>
        </pc:spChg>
        <pc:picChg chg="add mod ord">
          <ac:chgData name="Najmul Haider" userId="5a1c00a1-f443-45cb-bc34-0be84e011475" providerId="ADAL" clId="{C47EEF37-78C2-4CA8-8B6F-C0189FAFB8BC}" dt="2023-05-31T15:53:01.969" v="377" actId="1076"/>
          <ac:picMkLst>
            <pc:docMk/>
            <pc:sldMk cId="2953335893" sldId="587"/>
            <ac:picMk id="5" creationId="{6807FCCC-79D8-434A-FCE4-E40582D407C2}"/>
          </ac:picMkLst>
        </pc:picChg>
        <pc:picChg chg="add del mod">
          <ac:chgData name="Najmul Haider" userId="5a1c00a1-f443-45cb-bc34-0be84e011475" providerId="ADAL" clId="{C47EEF37-78C2-4CA8-8B6F-C0189FAFB8BC}" dt="2023-05-31T15:52:56.028" v="375" actId="478"/>
          <ac:picMkLst>
            <pc:docMk/>
            <pc:sldMk cId="2953335893" sldId="587"/>
            <ac:picMk id="7" creationId="{E0D2542B-CB9D-0F89-4CB5-AAF8E5386A0F}"/>
          </ac:picMkLst>
        </pc:picChg>
      </pc:sldChg>
      <pc:sldChg chg="addSp delSp modSp add mod">
        <pc:chgData name="Najmul Haider" userId="5a1c00a1-f443-45cb-bc34-0be84e011475" providerId="ADAL" clId="{C47EEF37-78C2-4CA8-8B6F-C0189FAFB8BC}" dt="2023-05-31T15:52:24.440" v="368" actId="1076"/>
        <pc:sldMkLst>
          <pc:docMk/>
          <pc:sldMk cId="382511934" sldId="588"/>
        </pc:sldMkLst>
        <pc:spChg chg="mod">
          <ac:chgData name="Najmul Haider" userId="5a1c00a1-f443-45cb-bc34-0be84e011475" providerId="ADAL" clId="{C47EEF37-78C2-4CA8-8B6F-C0189FAFB8BC}" dt="2023-05-31T15:51:13.701" v="365" actId="20577"/>
          <ac:spMkLst>
            <pc:docMk/>
            <pc:sldMk cId="382511934" sldId="588"/>
            <ac:spMk id="2" creationId="{26195AC8-DEB5-E0D4-87CE-729CC8C92590}"/>
          </ac:spMkLst>
        </pc:spChg>
        <pc:spChg chg="add del mod">
          <ac:chgData name="Najmul Haider" userId="5a1c00a1-f443-45cb-bc34-0be84e011475" providerId="ADAL" clId="{C47EEF37-78C2-4CA8-8B6F-C0189FAFB8BC}" dt="2023-05-31T15:51:51.197" v="367" actId="22"/>
          <ac:spMkLst>
            <pc:docMk/>
            <pc:sldMk cId="382511934" sldId="588"/>
            <ac:spMk id="4" creationId="{DEA70723-9D5F-5F98-64F5-94FF2BE02E67}"/>
          </ac:spMkLst>
        </pc:spChg>
        <pc:picChg chg="del">
          <ac:chgData name="Najmul Haider" userId="5a1c00a1-f443-45cb-bc34-0be84e011475" providerId="ADAL" clId="{C47EEF37-78C2-4CA8-8B6F-C0189FAFB8BC}" dt="2023-05-31T15:51:16.103" v="366" actId="478"/>
          <ac:picMkLst>
            <pc:docMk/>
            <pc:sldMk cId="382511934" sldId="588"/>
            <ac:picMk id="5" creationId="{6807FCCC-79D8-434A-FCE4-E40582D407C2}"/>
          </ac:picMkLst>
        </pc:picChg>
        <pc:picChg chg="del">
          <ac:chgData name="Najmul Haider" userId="5a1c00a1-f443-45cb-bc34-0be84e011475" providerId="ADAL" clId="{C47EEF37-78C2-4CA8-8B6F-C0189FAFB8BC}" dt="2023-05-31T15:50:28.593" v="312" actId="478"/>
          <ac:picMkLst>
            <pc:docMk/>
            <pc:sldMk cId="382511934" sldId="588"/>
            <ac:picMk id="7" creationId="{E0D2542B-CB9D-0F89-4CB5-AAF8E5386A0F}"/>
          </ac:picMkLst>
        </pc:picChg>
        <pc:picChg chg="add mod ord">
          <ac:chgData name="Najmul Haider" userId="5a1c00a1-f443-45cb-bc34-0be84e011475" providerId="ADAL" clId="{C47EEF37-78C2-4CA8-8B6F-C0189FAFB8BC}" dt="2023-05-31T15:52:24.440" v="368" actId="1076"/>
          <ac:picMkLst>
            <pc:docMk/>
            <pc:sldMk cId="382511934" sldId="588"/>
            <ac:picMk id="8" creationId="{EFDCDEA1-B886-ECB5-B9C2-C73CE00CC473}"/>
          </ac:picMkLst>
        </pc:picChg>
      </pc:sldChg>
      <pc:sldChg chg="addSp delSp modSp new mod">
        <pc:chgData name="Najmul Haider" userId="5a1c00a1-f443-45cb-bc34-0be84e011475" providerId="ADAL" clId="{C47EEF37-78C2-4CA8-8B6F-C0189FAFB8BC}" dt="2023-05-31T15:54:50.217" v="419" actId="1076"/>
        <pc:sldMkLst>
          <pc:docMk/>
          <pc:sldMk cId="1010869183" sldId="589"/>
        </pc:sldMkLst>
        <pc:spChg chg="mod">
          <ac:chgData name="Najmul Haider" userId="5a1c00a1-f443-45cb-bc34-0be84e011475" providerId="ADAL" clId="{C47EEF37-78C2-4CA8-8B6F-C0189FAFB8BC}" dt="2023-05-31T15:53:54.200" v="403" actId="20577"/>
          <ac:spMkLst>
            <pc:docMk/>
            <pc:sldMk cId="1010869183" sldId="589"/>
            <ac:spMk id="2" creationId="{BEE19AFF-DC01-AD58-1604-697D3A5AE8D9}"/>
          </ac:spMkLst>
        </pc:spChg>
        <pc:spChg chg="del">
          <ac:chgData name="Najmul Haider" userId="5a1c00a1-f443-45cb-bc34-0be84e011475" providerId="ADAL" clId="{C47EEF37-78C2-4CA8-8B6F-C0189FAFB8BC}" dt="2023-05-31T15:54:01.208" v="404"/>
          <ac:spMkLst>
            <pc:docMk/>
            <pc:sldMk cId="1010869183" sldId="589"/>
            <ac:spMk id="3" creationId="{B0AD3ECC-F357-3A3E-DC48-C3B7FBC24991}"/>
          </ac:spMkLst>
        </pc:spChg>
        <pc:picChg chg="add mod">
          <ac:chgData name="Najmul Haider" userId="5a1c00a1-f443-45cb-bc34-0be84e011475" providerId="ADAL" clId="{C47EEF37-78C2-4CA8-8B6F-C0189FAFB8BC}" dt="2023-05-31T15:54:50.217" v="419" actId="1076"/>
          <ac:picMkLst>
            <pc:docMk/>
            <pc:sldMk cId="1010869183" sldId="589"/>
            <ac:picMk id="4" creationId="{E5FA6138-4938-3D39-AD8B-723ECDA15DE2}"/>
          </ac:picMkLst>
        </pc:picChg>
      </pc:sldChg>
      <pc:sldChg chg="addSp delSp modSp new mod">
        <pc:chgData name="Najmul Haider" userId="5a1c00a1-f443-45cb-bc34-0be84e011475" providerId="ADAL" clId="{C47EEF37-78C2-4CA8-8B6F-C0189FAFB8BC}" dt="2023-05-31T15:55:39.802" v="441" actId="1076"/>
        <pc:sldMkLst>
          <pc:docMk/>
          <pc:sldMk cId="1437284571" sldId="590"/>
        </pc:sldMkLst>
        <pc:spChg chg="mod">
          <ac:chgData name="Najmul Haider" userId="5a1c00a1-f443-45cb-bc34-0be84e011475" providerId="ADAL" clId="{C47EEF37-78C2-4CA8-8B6F-C0189FAFB8BC}" dt="2023-05-31T15:55:06.655" v="438" actId="20577"/>
          <ac:spMkLst>
            <pc:docMk/>
            <pc:sldMk cId="1437284571" sldId="590"/>
            <ac:spMk id="2" creationId="{4FBDB380-276E-10D4-74F7-711624AFC421}"/>
          </ac:spMkLst>
        </pc:spChg>
        <pc:spChg chg="del">
          <ac:chgData name="Najmul Haider" userId="5a1c00a1-f443-45cb-bc34-0be84e011475" providerId="ADAL" clId="{C47EEF37-78C2-4CA8-8B6F-C0189FAFB8BC}" dt="2023-05-31T15:55:20.115" v="439" actId="3680"/>
          <ac:spMkLst>
            <pc:docMk/>
            <pc:sldMk cId="1437284571" sldId="590"/>
            <ac:spMk id="3" creationId="{BBA6182D-8347-9FE7-9635-9A92B83C7E4F}"/>
          </ac:spMkLst>
        </pc:spChg>
        <pc:graphicFrameChg chg="add mod ord modGraphic">
          <ac:chgData name="Najmul Haider" userId="5a1c00a1-f443-45cb-bc34-0be84e011475" providerId="ADAL" clId="{C47EEF37-78C2-4CA8-8B6F-C0189FAFB8BC}" dt="2023-05-31T15:55:39.802" v="441" actId="1076"/>
          <ac:graphicFrameMkLst>
            <pc:docMk/>
            <pc:sldMk cId="1437284571" sldId="590"/>
            <ac:graphicFrameMk id="4" creationId="{30141080-6470-CBF8-C597-D0933615EDCC}"/>
          </ac:graphicFrameMkLst>
        </pc:graphicFrameChg>
      </pc:sldChg>
      <pc:sldChg chg="addSp delSp modSp new mod">
        <pc:chgData name="Najmul Haider" userId="5a1c00a1-f443-45cb-bc34-0be84e011475" providerId="ADAL" clId="{C47EEF37-78C2-4CA8-8B6F-C0189FAFB8BC}" dt="2023-05-31T16:21:57.770" v="1011" actId="1076"/>
        <pc:sldMkLst>
          <pc:docMk/>
          <pc:sldMk cId="464884098" sldId="591"/>
        </pc:sldMkLst>
        <pc:spChg chg="mod">
          <ac:chgData name="Najmul Haider" userId="5a1c00a1-f443-45cb-bc34-0be84e011475" providerId="ADAL" clId="{C47EEF37-78C2-4CA8-8B6F-C0189FAFB8BC}" dt="2023-05-31T16:21:57.770" v="1011" actId="1076"/>
          <ac:spMkLst>
            <pc:docMk/>
            <pc:sldMk cId="464884098" sldId="591"/>
            <ac:spMk id="2" creationId="{8B67E994-D313-584E-0FC1-7E8DFC1C318F}"/>
          </ac:spMkLst>
        </pc:spChg>
        <pc:spChg chg="del">
          <ac:chgData name="Najmul Haider" userId="5a1c00a1-f443-45cb-bc34-0be84e011475" providerId="ADAL" clId="{C47EEF37-78C2-4CA8-8B6F-C0189FAFB8BC}" dt="2023-05-31T15:54:35.302" v="418" actId="1032"/>
          <ac:spMkLst>
            <pc:docMk/>
            <pc:sldMk cId="464884098" sldId="591"/>
            <ac:spMk id="3" creationId="{498C5D22-0856-EA88-3F36-09E9177E87F1}"/>
          </ac:spMkLst>
        </pc:spChg>
        <pc:graphicFrameChg chg="add mod modGraphic">
          <ac:chgData name="Najmul Haider" userId="5a1c00a1-f443-45cb-bc34-0be84e011475" providerId="ADAL" clId="{C47EEF37-78C2-4CA8-8B6F-C0189FAFB8BC}" dt="2023-05-31T16:21:50.397" v="1010" actId="20577"/>
          <ac:graphicFrameMkLst>
            <pc:docMk/>
            <pc:sldMk cId="464884098" sldId="591"/>
            <ac:graphicFrameMk id="4" creationId="{25B66F0B-CDB5-F13F-1690-7E8ADA998986}"/>
          </ac:graphicFrameMkLst>
        </pc:graphicFrameChg>
      </pc:sldChg>
      <pc:sldChg chg="new del">
        <pc:chgData name="Najmul Haider" userId="5a1c00a1-f443-45cb-bc34-0be84e011475" providerId="ADAL" clId="{C47EEF37-78C2-4CA8-8B6F-C0189FAFB8BC}" dt="2023-05-31T15:59:43.206" v="443" actId="47"/>
        <pc:sldMkLst>
          <pc:docMk/>
          <pc:sldMk cId="113564787" sldId="592"/>
        </pc:sldMkLst>
      </pc:sldChg>
      <pc:sldChg chg="addSp delSp modSp new mod ord">
        <pc:chgData name="Najmul Haider" userId="5a1c00a1-f443-45cb-bc34-0be84e011475" providerId="ADAL" clId="{C47EEF37-78C2-4CA8-8B6F-C0189FAFB8BC}" dt="2023-05-31T16:11:57.820" v="711" actId="5793"/>
        <pc:sldMkLst>
          <pc:docMk/>
          <pc:sldMk cId="1825470835" sldId="592"/>
        </pc:sldMkLst>
        <pc:spChg chg="mod">
          <ac:chgData name="Najmul Haider" userId="5a1c00a1-f443-45cb-bc34-0be84e011475" providerId="ADAL" clId="{C47EEF37-78C2-4CA8-8B6F-C0189FAFB8BC}" dt="2023-05-31T16:08:59.039" v="674" actId="207"/>
          <ac:spMkLst>
            <pc:docMk/>
            <pc:sldMk cId="1825470835" sldId="592"/>
            <ac:spMk id="2" creationId="{33C787CE-BF9E-B6EF-F464-74DAEFEA137C}"/>
          </ac:spMkLst>
        </pc:spChg>
        <pc:spChg chg="del mod">
          <ac:chgData name="Najmul Haider" userId="5a1c00a1-f443-45cb-bc34-0be84e011475" providerId="ADAL" clId="{C47EEF37-78C2-4CA8-8B6F-C0189FAFB8BC}" dt="2023-05-31T16:02:41.610" v="487" actId="22"/>
          <ac:spMkLst>
            <pc:docMk/>
            <pc:sldMk cId="1825470835" sldId="592"/>
            <ac:spMk id="3" creationId="{FF0289E2-8D37-CCE9-E3A2-A4953EE97943}"/>
          </ac:spMkLst>
        </pc:spChg>
        <pc:spChg chg="add mod">
          <ac:chgData name="Najmul Haider" userId="5a1c00a1-f443-45cb-bc34-0be84e011475" providerId="ADAL" clId="{C47EEF37-78C2-4CA8-8B6F-C0189FAFB8BC}" dt="2023-05-31T16:11:57.820" v="711" actId="5793"/>
          <ac:spMkLst>
            <pc:docMk/>
            <pc:sldMk cId="1825470835" sldId="592"/>
            <ac:spMk id="6" creationId="{72052EBA-8E5D-8C6E-9E2C-2B2CA07EAD3D}"/>
          </ac:spMkLst>
        </pc:spChg>
        <pc:spChg chg="add del mod">
          <ac:chgData name="Najmul Haider" userId="5a1c00a1-f443-45cb-bc34-0be84e011475" providerId="ADAL" clId="{C47EEF37-78C2-4CA8-8B6F-C0189FAFB8BC}" dt="2023-05-31T16:09:36.525" v="678"/>
          <ac:spMkLst>
            <pc:docMk/>
            <pc:sldMk cId="1825470835" sldId="592"/>
            <ac:spMk id="8" creationId="{069CE020-B1FF-15B9-572C-E4DDAFA06EEE}"/>
          </ac:spMkLst>
        </pc:spChg>
        <pc:picChg chg="add del mod ord">
          <ac:chgData name="Najmul Haider" userId="5a1c00a1-f443-45cb-bc34-0be84e011475" providerId="ADAL" clId="{C47EEF37-78C2-4CA8-8B6F-C0189FAFB8BC}" dt="2023-05-31T16:09:01.948" v="675" actId="478"/>
          <ac:picMkLst>
            <pc:docMk/>
            <pc:sldMk cId="1825470835" sldId="592"/>
            <ac:picMk id="5" creationId="{87430D51-47F3-985B-8608-EED2FB973F53}"/>
          </ac:picMkLst>
        </pc:picChg>
        <pc:picChg chg="add mod">
          <ac:chgData name="Najmul Haider" userId="5a1c00a1-f443-45cb-bc34-0be84e011475" providerId="ADAL" clId="{C47EEF37-78C2-4CA8-8B6F-C0189FAFB8BC}" dt="2023-05-31T16:09:40.027" v="679" actId="1076"/>
          <ac:picMkLst>
            <pc:docMk/>
            <pc:sldMk cId="1825470835" sldId="592"/>
            <ac:picMk id="9" creationId="{BD90CEDD-D9A8-2E76-7258-E1F1D3652587}"/>
          </ac:picMkLst>
        </pc:picChg>
      </pc:sldChg>
      <pc:sldChg chg="modSp add del mod ord">
        <pc:chgData name="Najmul Haider" userId="5a1c00a1-f443-45cb-bc34-0be84e011475" providerId="ADAL" clId="{C47EEF37-78C2-4CA8-8B6F-C0189FAFB8BC}" dt="2023-05-31T16:11:28.627" v="698" actId="1076"/>
        <pc:sldMkLst>
          <pc:docMk/>
          <pc:sldMk cId="1373128834" sldId="593"/>
        </pc:sldMkLst>
        <pc:spChg chg="mod">
          <ac:chgData name="Najmul Haider" userId="5a1c00a1-f443-45cb-bc34-0be84e011475" providerId="ADAL" clId="{C47EEF37-78C2-4CA8-8B6F-C0189FAFB8BC}" dt="2023-05-31T16:09:44.786" v="680" actId="207"/>
          <ac:spMkLst>
            <pc:docMk/>
            <pc:sldMk cId="1373128834" sldId="593"/>
            <ac:spMk id="2" creationId="{33C787CE-BF9E-B6EF-F464-74DAEFEA137C}"/>
          </ac:spMkLst>
        </pc:spChg>
        <pc:spChg chg="mod">
          <ac:chgData name="Najmul Haider" userId="5a1c00a1-f443-45cb-bc34-0be84e011475" providerId="ADAL" clId="{C47EEF37-78C2-4CA8-8B6F-C0189FAFB8BC}" dt="2023-05-31T16:10:47.516" v="695"/>
          <ac:spMkLst>
            <pc:docMk/>
            <pc:sldMk cId="1373128834" sldId="593"/>
            <ac:spMk id="6" creationId="{72052EBA-8E5D-8C6E-9E2C-2B2CA07EAD3D}"/>
          </ac:spMkLst>
        </pc:spChg>
        <pc:picChg chg="mod">
          <ac:chgData name="Najmul Haider" userId="5a1c00a1-f443-45cb-bc34-0be84e011475" providerId="ADAL" clId="{C47EEF37-78C2-4CA8-8B6F-C0189FAFB8BC}" dt="2023-05-31T16:11:28.627" v="698" actId="1076"/>
          <ac:picMkLst>
            <pc:docMk/>
            <pc:sldMk cId="1373128834" sldId="593"/>
            <ac:picMk id="5" creationId="{87430D51-47F3-985B-8608-EED2FB973F53}"/>
          </ac:picMkLst>
        </pc:picChg>
      </pc:sldChg>
      <pc:sldChg chg="addSp delSp modSp add del mod">
        <pc:chgData name="Najmul Haider" userId="5a1c00a1-f443-45cb-bc34-0be84e011475" providerId="ADAL" clId="{C47EEF37-78C2-4CA8-8B6F-C0189FAFB8BC}" dt="2023-05-31T16:11:14.277" v="696" actId="47"/>
        <pc:sldMkLst>
          <pc:docMk/>
          <pc:sldMk cId="1929261844" sldId="594"/>
        </pc:sldMkLst>
        <pc:spChg chg="mod">
          <ac:chgData name="Najmul Haider" userId="5a1c00a1-f443-45cb-bc34-0be84e011475" providerId="ADAL" clId="{C47EEF37-78C2-4CA8-8B6F-C0189FAFB8BC}" dt="2023-05-31T16:04:55.482" v="562" actId="20577"/>
          <ac:spMkLst>
            <pc:docMk/>
            <pc:sldMk cId="1929261844" sldId="594"/>
            <ac:spMk id="2" creationId="{33C787CE-BF9E-B6EF-F464-74DAEFEA137C}"/>
          </ac:spMkLst>
        </pc:spChg>
        <pc:spChg chg="add del mod">
          <ac:chgData name="Najmul Haider" userId="5a1c00a1-f443-45cb-bc34-0be84e011475" providerId="ADAL" clId="{C47EEF37-78C2-4CA8-8B6F-C0189FAFB8BC}" dt="2023-05-31T16:05:35.407" v="567" actId="22"/>
          <ac:spMkLst>
            <pc:docMk/>
            <pc:sldMk cId="1929261844" sldId="594"/>
            <ac:spMk id="4" creationId="{543D02A8-98E3-9B15-CD24-38E4582E7F17}"/>
          </ac:spMkLst>
        </pc:spChg>
        <pc:spChg chg="mod">
          <ac:chgData name="Najmul Haider" userId="5a1c00a1-f443-45cb-bc34-0be84e011475" providerId="ADAL" clId="{C47EEF37-78C2-4CA8-8B6F-C0189FAFB8BC}" dt="2023-05-31T16:08:14.803" v="657" actId="1076"/>
          <ac:spMkLst>
            <pc:docMk/>
            <pc:sldMk cId="1929261844" sldId="594"/>
            <ac:spMk id="6" creationId="{72052EBA-8E5D-8C6E-9E2C-2B2CA07EAD3D}"/>
          </ac:spMkLst>
        </pc:spChg>
        <pc:picChg chg="del mod">
          <ac:chgData name="Najmul Haider" userId="5a1c00a1-f443-45cb-bc34-0be84e011475" providerId="ADAL" clId="{C47EEF37-78C2-4CA8-8B6F-C0189FAFB8BC}" dt="2023-05-31T16:05:07.619" v="566" actId="478"/>
          <ac:picMkLst>
            <pc:docMk/>
            <pc:sldMk cId="1929261844" sldId="594"/>
            <ac:picMk id="5" creationId="{87430D51-47F3-985B-8608-EED2FB973F53}"/>
          </ac:picMkLst>
        </pc:picChg>
        <pc:picChg chg="add mod ord">
          <ac:chgData name="Najmul Haider" userId="5a1c00a1-f443-45cb-bc34-0be84e011475" providerId="ADAL" clId="{C47EEF37-78C2-4CA8-8B6F-C0189FAFB8BC}" dt="2023-05-31T16:08:14.086" v="656" actId="1076"/>
          <ac:picMkLst>
            <pc:docMk/>
            <pc:sldMk cId="1929261844" sldId="594"/>
            <ac:picMk id="8" creationId="{8004E403-FAC1-75C2-32C2-3E5E18B9DA27}"/>
          </ac:picMkLst>
        </pc:picChg>
      </pc:sldChg>
      <pc:sldChg chg="addSp delSp modSp new del mod">
        <pc:chgData name="Najmul Haider" userId="5a1c00a1-f443-45cb-bc34-0be84e011475" providerId="ADAL" clId="{C47EEF37-78C2-4CA8-8B6F-C0189FAFB8BC}" dt="2023-05-31T16:22:01.110" v="1012" actId="47"/>
        <pc:sldMkLst>
          <pc:docMk/>
          <pc:sldMk cId="3241287995" sldId="594"/>
        </pc:sldMkLst>
        <pc:spChg chg="mod">
          <ac:chgData name="Najmul Haider" userId="5a1c00a1-f443-45cb-bc34-0be84e011475" providerId="ADAL" clId="{C47EEF37-78C2-4CA8-8B6F-C0189FAFB8BC}" dt="2023-05-31T16:15:52.677" v="883" actId="20577"/>
          <ac:spMkLst>
            <pc:docMk/>
            <pc:sldMk cId="3241287995" sldId="594"/>
            <ac:spMk id="2" creationId="{3435107A-005E-2308-A81C-E9AF0086A1B3}"/>
          </ac:spMkLst>
        </pc:spChg>
        <pc:spChg chg="del">
          <ac:chgData name="Najmul Haider" userId="5a1c00a1-f443-45cb-bc34-0be84e011475" providerId="ADAL" clId="{C47EEF37-78C2-4CA8-8B6F-C0189FAFB8BC}" dt="2023-05-31T16:15:20.177" v="873" actId="1032"/>
          <ac:spMkLst>
            <pc:docMk/>
            <pc:sldMk cId="3241287995" sldId="594"/>
            <ac:spMk id="3" creationId="{4358EB50-2526-D94B-0359-8CE1A879E88F}"/>
          </ac:spMkLst>
        </pc:spChg>
        <pc:graphicFrameChg chg="add mod modGraphic">
          <ac:chgData name="Najmul Haider" userId="5a1c00a1-f443-45cb-bc34-0be84e011475" providerId="ADAL" clId="{C47EEF37-78C2-4CA8-8B6F-C0189FAFB8BC}" dt="2023-05-31T16:15:47.173" v="875"/>
          <ac:graphicFrameMkLst>
            <pc:docMk/>
            <pc:sldMk cId="3241287995" sldId="594"/>
            <ac:graphicFrameMk id="4" creationId="{527FF439-2E35-5EF2-C995-12D663C76D8E}"/>
          </ac:graphicFrameMkLst>
        </pc:graphicFrameChg>
      </pc:sldChg>
      <pc:sldChg chg="add del">
        <pc:chgData name="Najmul Haider" userId="5a1c00a1-f443-45cb-bc34-0be84e011475" providerId="ADAL" clId="{C47EEF37-78C2-4CA8-8B6F-C0189FAFB8BC}" dt="2023-05-31T16:08:12.143" v="654"/>
        <pc:sldMkLst>
          <pc:docMk/>
          <pc:sldMk cId="2610608625" sldId="595"/>
        </pc:sldMkLst>
      </pc:sldChg>
    </pc:docChg>
  </pc:docChgLst>
  <pc:docChgLst>
    <pc:chgData name="Najmul Haider" userId="5a1c00a1-f443-45cb-bc34-0be84e011475" providerId="ADAL" clId="{FE647BA2-BA38-4185-8B6A-72A2C35929EF}"/>
    <pc:docChg chg="undo custSel addSld delSld modSld sldOrd">
      <pc:chgData name="Najmul Haider" userId="5a1c00a1-f443-45cb-bc34-0be84e011475" providerId="ADAL" clId="{FE647BA2-BA38-4185-8B6A-72A2C35929EF}" dt="2023-05-31T14:13:38.188" v="822" actId="20577"/>
      <pc:docMkLst>
        <pc:docMk/>
      </pc:docMkLst>
      <pc:sldChg chg="del">
        <pc:chgData name="Najmul Haider" userId="5a1c00a1-f443-45cb-bc34-0be84e011475" providerId="ADAL" clId="{FE647BA2-BA38-4185-8B6A-72A2C35929EF}" dt="2023-05-31T14:02:10.477" v="486" actId="47"/>
        <pc:sldMkLst>
          <pc:docMk/>
          <pc:sldMk cId="3743734285" sldId="260"/>
        </pc:sldMkLst>
      </pc:sldChg>
      <pc:sldChg chg="del">
        <pc:chgData name="Najmul Haider" userId="5a1c00a1-f443-45cb-bc34-0be84e011475" providerId="ADAL" clId="{FE647BA2-BA38-4185-8B6A-72A2C35929EF}" dt="2023-05-31T14:02:10.477" v="486" actId="47"/>
        <pc:sldMkLst>
          <pc:docMk/>
          <pc:sldMk cId="3950091597" sldId="261"/>
        </pc:sldMkLst>
      </pc:sldChg>
      <pc:sldChg chg="modSp mod">
        <pc:chgData name="Najmul Haider" userId="5a1c00a1-f443-45cb-bc34-0be84e011475" providerId="ADAL" clId="{FE647BA2-BA38-4185-8B6A-72A2C35929EF}" dt="2023-05-31T14:07:14.938" v="570" actId="20577"/>
        <pc:sldMkLst>
          <pc:docMk/>
          <pc:sldMk cId="1867144540" sldId="264"/>
        </pc:sldMkLst>
        <pc:spChg chg="mod">
          <ac:chgData name="Najmul Haider" userId="5a1c00a1-f443-45cb-bc34-0be84e011475" providerId="ADAL" clId="{FE647BA2-BA38-4185-8B6A-72A2C35929EF}" dt="2023-05-31T14:06:58.594" v="561" actId="20577"/>
          <ac:spMkLst>
            <pc:docMk/>
            <pc:sldMk cId="1867144540" sldId="264"/>
            <ac:spMk id="2" creationId="{7A6F900F-E63F-3645-B7D0-96BF286DF2E2}"/>
          </ac:spMkLst>
        </pc:spChg>
        <pc:spChg chg="mod">
          <ac:chgData name="Najmul Haider" userId="5a1c00a1-f443-45cb-bc34-0be84e011475" providerId="ADAL" clId="{FE647BA2-BA38-4185-8B6A-72A2C35929EF}" dt="2023-05-31T14:07:14.938" v="570" actId="20577"/>
          <ac:spMkLst>
            <pc:docMk/>
            <pc:sldMk cId="1867144540" sldId="264"/>
            <ac:spMk id="8" creationId="{BF1AD064-23BA-2B00-7B2E-3147238002EA}"/>
          </ac:spMkLst>
        </pc:spChg>
      </pc:sldChg>
      <pc:sldChg chg="del">
        <pc:chgData name="Najmul Haider" userId="5a1c00a1-f443-45cb-bc34-0be84e011475" providerId="ADAL" clId="{FE647BA2-BA38-4185-8B6A-72A2C35929EF}" dt="2023-05-31T14:02:10.477" v="486" actId="47"/>
        <pc:sldMkLst>
          <pc:docMk/>
          <pc:sldMk cId="2786048421" sldId="280"/>
        </pc:sldMkLst>
      </pc:sldChg>
      <pc:sldChg chg="del">
        <pc:chgData name="Najmul Haider" userId="5a1c00a1-f443-45cb-bc34-0be84e011475" providerId="ADAL" clId="{FE647BA2-BA38-4185-8B6A-72A2C35929EF}" dt="2023-05-31T14:02:10.477" v="486" actId="47"/>
        <pc:sldMkLst>
          <pc:docMk/>
          <pc:sldMk cId="1123229521" sldId="288"/>
        </pc:sldMkLst>
      </pc:sldChg>
      <pc:sldChg chg="addSp delSp modSp mod modClrScheme modAnim chgLayout">
        <pc:chgData name="Najmul Haider" userId="5a1c00a1-f443-45cb-bc34-0be84e011475" providerId="ADAL" clId="{FE647BA2-BA38-4185-8B6A-72A2C35929EF}" dt="2023-05-31T14:01:14.502" v="485" actId="20577"/>
        <pc:sldMkLst>
          <pc:docMk/>
          <pc:sldMk cId="2608581147" sldId="556"/>
        </pc:sldMkLst>
        <pc:spChg chg="mod ord">
          <ac:chgData name="Najmul Haider" userId="5a1c00a1-f443-45cb-bc34-0be84e011475" providerId="ADAL" clId="{FE647BA2-BA38-4185-8B6A-72A2C35929EF}" dt="2023-05-31T13:53:17.419" v="428" actId="1076"/>
          <ac:spMkLst>
            <pc:docMk/>
            <pc:sldMk cId="2608581147" sldId="556"/>
            <ac:spMk id="2" creationId="{1AE7252D-F9A7-44B4-B323-E88FF27EBD66}"/>
          </ac:spMkLst>
        </pc:spChg>
        <pc:spChg chg="add mod">
          <ac:chgData name="Najmul Haider" userId="5a1c00a1-f443-45cb-bc34-0be84e011475" providerId="ADAL" clId="{FE647BA2-BA38-4185-8B6A-72A2C35929EF}" dt="2023-05-31T14:00:42.621" v="480" actId="207"/>
          <ac:spMkLst>
            <pc:docMk/>
            <pc:sldMk cId="2608581147" sldId="556"/>
            <ac:spMk id="3" creationId="{9BA35E23-D79E-8154-8840-C4B98030AC8D}"/>
          </ac:spMkLst>
        </pc:spChg>
        <pc:spChg chg="mod ord">
          <ac:chgData name="Najmul Haider" userId="5a1c00a1-f443-45cb-bc34-0be84e011475" providerId="ADAL" clId="{FE647BA2-BA38-4185-8B6A-72A2C35929EF}" dt="2023-05-31T13:49:11.485" v="143" actId="700"/>
          <ac:spMkLst>
            <pc:docMk/>
            <pc:sldMk cId="2608581147" sldId="556"/>
            <ac:spMk id="4" creationId="{2C61AC0E-1BA4-4B81-9FF6-34D8AEF6B5C7}"/>
          </ac:spMkLst>
        </pc:spChg>
        <pc:spChg chg="add mod">
          <ac:chgData name="Najmul Haider" userId="5a1c00a1-f443-45cb-bc34-0be84e011475" providerId="ADAL" clId="{FE647BA2-BA38-4185-8B6A-72A2C35929EF}" dt="2023-05-31T13:57:35.795" v="465" actId="403"/>
          <ac:spMkLst>
            <pc:docMk/>
            <pc:sldMk cId="2608581147" sldId="556"/>
            <ac:spMk id="5" creationId="{62B0F623-9858-82CA-A8B7-695EB625B20F}"/>
          </ac:spMkLst>
        </pc:spChg>
        <pc:grpChg chg="add mod">
          <ac:chgData name="Najmul Haider" userId="5a1c00a1-f443-45cb-bc34-0be84e011475" providerId="ADAL" clId="{FE647BA2-BA38-4185-8B6A-72A2C35929EF}" dt="2023-05-31T13:57:47.785" v="467" actId="1076"/>
          <ac:grpSpMkLst>
            <pc:docMk/>
            <pc:sldMk cId="2608581147" sldId="556"/>
            <ac:grpSpMk id="9" creationId="{B6751E67-4202-046D-4E8A-54C237E7595D}"/>
          </ac:grpSpMkLst>
        </pc:grpChg>
        <pc:grpChg chg="add mod">
          <ac:chgData name="Najmul Haider" userId="5a1c00a1-f443-45cb-bc34-0be84e011475" providerId="ADAL" clId="{FE647BA2-BA38-4185-8B6A-72A2C35929EF}" dt="2023-05-31T13:58:08.188" v="469" actId="164"/>
          <ac:grpSpMkLst>
            <pc:docMk/>
            <pc:sldMk cId="2608581147" sldId="556"/>
            <ac:grpSpMk id="14" creationId="{37C7E411-CEE1-B2C2-0CD2-2BFEB3983790}"/>
          </ac:grpSpMkLst>
        </pc:grpChg>
        <pc:graphicFrameChg chg="mod modGraphic">
          <ac:chgData name="Najmul Haider" userId="5a1c00a1-f443-45cb-bc34-0be84e011475" providerId="ADAL" clId="{FE647BA2-BA38-4185-8B6A-72A2C35929EF}" dt="2023-05-31T14:01:14.502" v="485" actId="20577"/>
          <ac:graphicFrameMkLst>
            <pc:docMk/>
            <pc:sldMk cId="2608581147" sldId="556"/>
            <ac:graphicFrameMk id="8" creationId="{6DEE0AB5-3A85-4D00-A6F5-FE9917B10BF9}"/>
          </ac:graphicFrameMkLst>
        </pc:graphicFrameChg>
        <pc:picChg chg="add mod">
          <ac:chgData name="Najmul Haider" userId="5a1c00a1-f443-45cb-bc34-0be84e011475" providerId="ADAL" clId="{FE647BA2-BA38-4185-8B6A-72A2C35929EF}" dt="2023-05-31T13:57:54.402" v="468" actId="1076"/>
          <ac:picMkLst>
            <pc:docMk/>
            <pc:sldMk cId="2608581147" sldId="556"/>
            <ac:picMk id="7" creationId="{407107F9-8302-0BD7-FA51-3BE4D94DB3FC}"/>
          </ac:picMkLst>
        </pc:picChg>
        <pc:picChg chg="add del mod">
          <ac:chgData name="Najmul Haider" userId="5a1c00a1-f443-45cb-bc34-0be84e011475" providerId="ADAL" clId="{FE647BA2-BA38-4185-8B6A-72A2C35929EF}" dt="2023-05-31T13:57:27.154" v="462" actId="478"/>
          <ac:picMkLst>
            <pc:docMk/>
            <pc:sldMk cId="2608581147" sldId="556"/>
            <ac:picMk id="11" creationId="{EC71339B-C9FE-4B30-0B4C-C3F490A77494}"/>
          </ac:picMkLst>
        </pc:picChg>
        <pc:picChg chg="add mod">
          <ac:chgData name="Najmul Haider" userId="5a1c00a1-f443-45cb-bc34-0be84e011475" providerId="ADAL" clId="{FE647BA2-BA38-4185-8B6A-72A2C35929EF}" dt="2023-05-31T13:58:08.188" v="469" actId="164"/>
          <ac:picMkLst>
            <pc:docMk/>
            <pc:sldMk cId="2608581147" sldId="556"/>
            <ac:picMk id="13" creationId="{32873606-8DA1-AD2E-5DDC-6D0AA751D27A}"/>
          </ac:picMkLst>
        </pc:picChg>
      </pc:sldChg>
      <pc:sldChg chg="del">
        <pc:chgData name="Najmul Haider" userId="5a1c00a1-f443-45cb-bc34-0be84e011475" providerId="ADAL" clId="{FE647BA2-BA38-4185-8B6A-72A2C35929EF}" dt="2023-05-31T14:02:10.477" v="486" actId="47"/>
        <pc:sldMkLst>
          <pc:docMk/>
          <pc:sldMk cId="2765666934" sldId="558"/>
        </pc:sldMkLst>
      </pc:sldChg>
      <pc:sldChg chg="del">
        <pc:chgData name="Najmul Haider" userId="5a1c00a1-f443-45cb-bc34-0be84e011475" providerId="ADAL" clId="{FE647BA2-BA38-4185-8B6A-72A2C35929EF}" dt="2023-05-31T14:02:10.477" v="486" actId="47"/>
        <pc:sldMkLst>
          <pc:docMk/>
          <pc:sldMk cId="3856673551" sldId="565"/>
        </pc:sldMkLst>
      </pc:sldChg>
      <pc:sldChg chg="del">
        <pc:chgData name="Najmul Haider" userId="5a1c00a1-f443-45cb-bc34-0be84e011475" providerId="ADAL" clId="{FE647BA2-BA38-4185-8B6A-72A2C35929EF}" dt="2023-05-31T14:02:10.477" v="486" actId="47"/>
        <pc:sldMkLst>
          <pc:docMk/>
          <pc:sldMk cId="1459576361" sldId="566"/>
        </pc:sldMkLst>
      </pc:sldChg>
      <pc:sldChg chg="del">
        <pc:chgData name="Najmul Haider" userId="5a1c00a1-f443-45cb-bc34-0be84e011475" providerId="ADAL" clId="{FE647BA2-BA38-4185-8B6A-72A2C35929EF}" dt="2023-05-31T14:02:10.477" v="486" actId="47"/>
        <pc:sldMkLst>
          <pc:docMk/>
          <pc:sldMk cId="2754188041" sldId="567"/>
        </pc:sldMkLst>
      </pc:sldChg>
      <pc:sldChg chg="del">
        <pc:chgData name="Najmul Haider" userId="5a1c00a1-f443-45cb-bc34-0be84e011475" providerId="ADAL" clId="{FE647BA2-BA38-4185-8B6A-72A2C35929EF}" dt="2023-05-31T14:02:10.477" v="486" actId="47"/>
        <pc:sldMkLst>
          <pc:docMk/>
          <pc:sldMk cId="485140188" sldId="569"/>
        </pc:sldMkLst>
      </pc:sldChg>
      <pc:sldChg chg="del">
        <pc:chgData name="Najmul Haider" userId="5a1c00a1-f443-45cb-bc34-0be84e011475" providerId="ADAL" clId="{FE647BA2-BA38-4185-8B6A-72A2C35929EF}" dt="2023-05-31T14:02:10.477" v="486" actId="47"/>
        <pc:sldMkLst>
          <pc:docMk/>
          <pc:sldMk cId="3023086351" sldId="570"/>
        </pc:sldMkLst>
      </pc:sldChg>
      <pc:sldChg chg="del">
        <pc:chgData name="Najmul Haider" userId="5a1c00a1-f443-45cb-bc34-0be84e011475" providerId="ADAL" clId="{FE647BA2-BA38-4185-8B6A-72A2C35929EF}" dt="2023-05-31T14:02:10.477" v="486" actId="47"/>
        <pc:sldMkLst>
          <pc:docMk/>
          <pc:sldMk cId="199264043" sldId="571"/>
        </pc:sldMkLst>
      </pc:sldChg>
      <pc:sldChg chg="del">
        <pc:chgData name="Najmul Haider" userId="5a1c00a1-f443-45cb-bc34-0be84e011475" providerId="ADAL" clId="{FE647BA2-BA38-4185-8B6A-72A2C35929EF}" dt="2023-05-31T14:02:10.477" v="486" actId="47"/>
        <pc:sldMkLst>
          <pc:docMk/>
          <pc:sldMk cId="3534745657" sldId="572"/>
        </pc:sldMkLst>
      </pc:sldChg>
      <pc:sldChg chg="del">
        <pc:chgData name="Najmul Haider" userId="5a1c00a1-f443-45cb-bc34-0be84e011475" providerId="ADAL" clId="{FE647BA2-BA38-4185-8B6A-72A2C35929EF}" dt="2023-05-31T13:34:14.592" v="75" actId="47"/>
        <pc:sldMkLst>
          <pc:docMk/>
          <pc:sldMk cId="3745460318" sldId="573"/>
        </pc:sldMkLst>
      </pc:sldChg>
      <pc:sldChg chg="del">
        <pc:chgData name="Najmul Haider" userId="5a1c00a1-f443-45cb-bc34-0be84e011475" providerId="ADAL" clId="{FE647BA2-BA38-4185-8B6A-72A2C35929EF}" dt="2023-05-31T14:02:10.477" v="486" actId="47"/>
        <pc:sldMkLst>
          <pc:docMk/>
          <pc:sldMk cId="1759278274" sldId="574"/>
        </pc:sldMkLst>
      </pc:sldChg>
      <pc:sldChg chg="del">
        <pc:chgData name="Najmul Haider" userId="5a1c00a1-f443-45cb-bc34-0be84e011475" providerId="ADAL" clId="{FE647BA2-BA38-4185-8B6A-72A2C35929EF}" dt="2023-05-31T14:02:10.477" v="486" actId="47"/>
        <pc:sldMkLst>
          <pc:docMk/>
          <pc:sldMk cId="3902446987" sldId="575"/>
        </pc:sldMkLst>
      </pc:sldChg>
      <pc:sldChg chg="del">
        <pc:chgData name="Najmul Haider" userId="5a1c00a1-f443-45cb-bc34-0be84e011475" providerId="ADAL" clId="{FE647BA2-BA38-4185-8B6A-72A2C35929EF}" dt="2023-05-31T14:02:10.477" v="486" actId="47"/>
        <pc:sldMkLst>
          <pc:docMk/>
          <pc:sldMk cId="1964577773" sldId="578"/>
        </pc:sldMkLst>
      </pc:sldChg>
      <pc:sldChg chg="addSp delSp modSp new mod modAnim">
        <pc:chgData name="Najmul Haider" userId="5a1c00a1-f443-45cb-bc34-0be84e011475" providerId="ADAL" clId="{FE647BA2-BA38-4185-8B6A-72A2C35929EF}" dt="2023-05-31T14:09:47.007" v="698"/>
        <pc:sldMkLst>
          <pc:docMk/>
          <pc:sldMk cId="2892722348" sldId="579"/>
        </pc:sldMkLst>
        <pc:spChg chg="mod">
          <ac:chgData name="Najmul Haider" userId="5a1c00a1-f443-45cb-bc34-0be84e011475" providerId="ADAL" clId="{FE647BA2-BA38-4185-8B6A-72A2C35929EF}" dt="2023-05-31T14:03:31.553" v="488" actId="207"/>
          <ac:spMkLst>
            <pc:docMk/>
            <pc:sldMk cId="2892722348" sldId="579"/>
            <ac:spMk id="2" creationId="{3ABF3DB8-732E-9705-B886-9C6081591E45}"/>
          </ac:spMkLst>
        </pc:spChg>
        <pc:spChg chg="del mod">
          <ac:chgData name="Najmul Haider" userId="5a1c00a1-f443-45cb-bc34-0be84e011475" providerId="ADAL" clId="{FE647BA2-BA38-4185-8B6A-72A2C35929EF}" dt="2023-05-31T13:35:49.592" v="104"/>
          <ac:spMkLst>
            <pc:docMk/>
            <pc:sldMk cId="2892722348" sldId="579"/>
            <ac:spMk id="3" creationId="{8818C25D-2037-8775-8778-A7D2555CE630}"/>
          </ac:spMkLst>
        </pc:spChg>
        <pc:spChg chg="add mod">
          <ac:chgData name="Najmul Haider" userId="5a1c00a1-f443-45cb-bc34-0be84e011475" providerId="ADAL" clId="{FE647BA2-BA38-4185-8B6A-72A2C35929EF}" dt="2023-05-31T14:05:45.391" v="557" actId="207"/>
          <ac:spMkLst>
            <pc:docMk/>
            <pc:sldMk cId="2892722348" sldId="579"/>
            <ac:spMk id="7" creationId="{100AD203-6703-CCDA-E751-DD5E0344B6C0}"/>
          </ac:spMkLst>
        </pc:spChg>
        <pc:spChg chg="add del">
          <ac:chgData name="Najmul Haider" userId="5a1c00a1-f443-45cb-bc34-0be84e011475" providerId="ADAL" clId="{FE647BA2-BA38-4185-8B6A-72A2C35929EF}" dt="2023-05-31T14:08:33.578" v="572" actId="11529"/>
          <ac:spMkLst>
            <pc:docMk/>
            <pc:sldMk cId="2892722348" sldId="579"/>
            <ac:spMk id="8" creationId="{8999D4C9-98D0-1A22-13E0-AB497874A59C}"/>
          </ac:spMkLst>
        </pc:spChg>
        <pc:spChg chg="add mod">
          <ac:chgData name="Najmul Haider" userId="5a1c00a1-f443-45cb-bc34-0be84e011475" providerId="ADAL" clId="{FE647BA2-BA38-4185-8B6A-72A2C35929EF}" dt="2023-05-31T14:09:43.384" v="697" actId="164"/>
          <ac:spMkLst>
            <pc:docMk/>
            <pc:sldMk cId="2892722348" sldId="579"/>
            <ac:spMk id="9" creationId="{146CA019-C630-FAD5-5E5C-0C7E5FE1471B}"/>
          </ac:spMkLst>
        </pc:spChg>
        <pc:spChg chg="add mod">
          <ac:chgData name="Najmul Haider" userId="5a1c00a1-f443-45cb-bc34-0be84e011475" providerId="ADAL" clId="{FE647BA2-BA38-4185-8B6A-72A2C35929EF}" dt="2023-05-31T14:09:43.384" v="697" actId="164"/>
          <ac:spMkLst>
            <pc:docMk/>
            <pc:sldMk cId="2892722348" sldId="579"/>
            <ac:spMk id="10" creationId="{2ABC78F9-2071-74B9-621A-892817A9E992}"/>
          </ac:spMkLst>
        </pc:spChg>
        <pc:grpChg chg="add mod">
          <ac:chgData name="Najmul Haider" userId="5a1c00a1-f443-45cb-bc34-0be84e011475" providerId="ADAL" clId="{FE647BA2-BA38-4185-8B6A-72A2C35929EF}" dt="2023-05-31T14:09:43.384" v="697" actId="164"/>
          <ac:grpSpMkLst>
            <pc:docMk/>
            <pc:sldMk cId="2892722348" sldId="579"/>
            <ac:grpSpMk id="11" creationId="{A777D221-C3EF-19BA-5111-5308D8AAB470}"/>
          </ac:grpSpMkLst>
        </pc:grpChg>
        <pc:picChg chg="add mod modCrop">
          <ac:chgData name="Najmul Haider" userId="5a1c00a1-f443-45cb-bc34-0be84e011475" providerId="ADAL" clId="{FE647BA2-BA38-4185-8B6A-72A2C35929EF}" dt="2023-05-31T13:36:38.474" v="113" actId="14100"/>
          <ac:picMkLst>
            <pc:docMk/>
            <pc:sldMk cId="2892722348" sldId="579"/>
            <ac:picMk id="4" creationId="{FCAA8020-EC38-CE90-C470-791357403C2B}"/>
          </ac:picMkLst>
        </pc:picChg>
        <pc:cxnChg chg="add mod">
          <ac:chgData name="Najmul Haider" userId="5a1c00a1-f443-45cb-bc34-0be84e011475" providerId="ADAL" clId="{FE647BA2-BA38-4185-8B6A-72A2C35929EF}" dt="2023-05-31T14:04:15.093" v="502" actId="692"/>
          <ac:cxnSpMkLst>
            <pc:docMk/>
            <pc:sldMk cId="2892722348" sldId="579"/>
            <ac:cxnSpMk id="6" creationId="{081E66CF-1556-3096-2E16-5626CFB82A8C}"/>
          </ac:cxnSpMkLst>
        </pc:cxnChg>
      </pc:sldChg>
      <pc:sldChg chg="modSp add mod ord">
        <pc:chgData name="Najmul Haider" userId="5a1c00a1-f443-45cb-bc34-0be84e011475" providerId="ADAL" clId="{FE647BA2-BA38-4185-8B6A-72A2C35929EF}" dt="2023-05-31T14:06:40.221" v="560"/>
        <pc:sldMkLst>
          <pc:docMk/>
          <pc:sldMk cId="305987804" sldId="580"/>
        </pc:sldMkLst>
        <pc:picChg chg="mod">
          <ac:chgData name="Najmul Haider" userId="5a1c00a1-f443-45cb-bc34-0be84e011475" providerId="ADAL" clId="{FE647BA2-BA38-4185-8B6A-72A2C35929EF}" dt="2023-05-31T13:44:55.454" v="141" actId="14861"/>
          <ac:picMkLst>
            <pc:docMk/>
            <pc:sldMk cId="305987804" sldId="580"/>
            <ac:picMk id="4" creationId="{FCAA8020-EC38-CE90-C470-791357403C2B}"/>
          </ac:picMkLst>
        </pc:picChg>
      </pc:sldChg>
      <pc:sldChg chg="new">
        <pc:chgData name="Najmul Haider" userId="5a1c00a1-f443-45cb-bc34-0be84e011475" providerId="ADAL" clId="{FE647BA2-BA38-4185-8B6A-72A2C35929EF}" dt="2023-05-31T13:47:08.158" v="142" actId="680"/>
        <pc:sldMkLst>
          <pc:docMk/>
          <pc:sldMk cId="3026640207" sldId="581"/>
        </pc:sldMkLst>
      </pc:sldChg>
      <pc:sldChg chg="add del">
        <pc:chgData name="Najmul Haider" userId="5a1c00a1-f443-45cb-bc34-0be84e011475" providerId="ADAL" clId="{FE647BA2-BA38-4185-8B6A-72A2C35929EF}" dt="2023-05-31T14:11:21.311" v="700" actId="47"/>
        <pc:sldMkLst>
          <pc:docMk/>
          <pc:sldMk cId="2495269280" sldId="582"/>
        </pc:sldMkLst>
      </pc:sldChg>
      <pc:sldChg chg="modSp add mod">
        <pc:chgData name="Najmul Haider" userId="5a1c00a1-f443-45cb-bc34-0be84e011475" providerId="ADAL" clId="{FE647BA2-BA38-4185-8B6A-72A2C35929EF}" dt="2023-05-31T14:13:38.188" v="822" actId="20577"/>
        <pc:sldMkLst>
          <pc:docMk/>
          <pc:sldMk cId="1025805854" sldId="583"/>
        </pc:sldMkLst>
        <pc:spChg chg="mod">
          <ac:chgData name="Najmul Haider" userId="5a1c00a1-f443-45cb-bc34-0be84e011475" providerId="ADAL" clId="{FE647BA2-BA38-4185-8B6A-72A2C35929EF}" dt="2023-05-31T14:11:33.195" v="710" actId="20577"/>
          <ac:spMkLst>
            <pc:docMk/>
            <pc:sldMk cId="1025805854" sldId="583"/>
            <ac:spMk id="2" creationId="{1AE7252D-F9A7-44B4-B323-E88FF27EBD66}"/>
          </ac:spMkLst>
        </pc:spChg>
        <pc:graphicFrameChg chg="mod">
          <ac:chgData name="Najmul Haider" userId="5a1c00a1-f443-45cb-bc34-0be84e011475" providerId="ADAL" clId="{FE647BA2-BA38-4185-8B6A-72A2C35929EF}" dt="2023-05-31T14:13:38.188" v="822" actId="20577"/>
          <ac:graphicFrameMkLst>
            <pc:docMk/>
            <pc:sldMk cId="1025805854" sldId="583"/>
            <ac:graphicFrameMk id="8" creationId="{6DEE0AB5-3A85-4D00-A6F5-FE9917B10BF9}"/>
          </ac:graphicFrameMkLst>
        </pc:graphicFrameChg>
      </pc:sldChg>
      <pc:sldMasterChg chg="delSldLayout">
        <pc:chgData name="Najmul Haider" userId="5a1c00a1-f443-45cb-bc34-0be84e011475" providerId="ADAL" clId="{FE647BA2-BA38-4185-8B6A-72A2C35929EF}" dt="2023-05-31T14:02:10.477" v="486" actId="47"/>
        <pc:sldMasterMkLst>
          <pc:docMk/>
          <pc:sldMasterMk cId="857934676" sldId="2147483707"/>
        </pc:sldMasterMkLst>
        <pc:sldLayoutChg chg="del">
          <pc:chgData name="Najmul Haider" userId="5a1c00a1-f443-45cb-bc34-0be84e011475" providerId="ADAL" clId="{FE647BA2-BA38-4185-8B6A-72A2C35929EF}" dt="2023-05-31T14:02:10.477" v="486" actId="47"/>
          <pc:sldLayoutMkLst>
            <pc:docMk/>
            <pc:sldMasterMk cId="857934676" sldId="2147483707"/>
            <pc:sldLayoutMk cId="3683931255" sldId="2147483721"/>
          </pc:sldLayoutMkLst>
        </pc:sldLayoutChg>
        <pc:sldLayoutChg chg="del">
          <pc:chgData name="Najmul Haider" userId="5a1c00a1-f443-45cb-bc34-0be84e011475" providerId="ADAL" clId="{FE647BA2-BA38-4185-8B6A-72A2C35929EF}" dt="2023-05-31T14:02:10.477" v="486" actId="47"/>
          <pc:sldLayoutMkLst>
            <pc:docMk/>
            <pc:sldMasterMk cId="857934676" sldId="2147483707"/>
            <pc:sldLayoutMk cId="1511147466" sldId="2147483722"/>
          </pc:sldLayoutMkLst>
        </pc:sldLayoutChg>
      </pc:sldMasterChg>
    </pc:docChg>
  </pc:docChgLst>
  <pc:docChgLst>
    <pc:chgData name="Najmul Haider" userId="5a1c00a1-f443-45cb-bc34-0be84e011475" providerId="ADAL" clId="{FFAE3E51-FC07-4F04-AE0C-F3DFA370EB4A}"/>
    <pc:docChg chg="modSld">
      <pc:chgData name="Najmul Haider" userId="5a1c00a1-f443-45cb-bc34-0be84e011475" providerId="ADAL" clId="{FFAE3E51-FC07-4F04-AE0C-F3DFA370EB4A}" dt="2023-04-25T12:40:50.739" v="0" actId="14100"/>
      <pc:docMkLst>
        <pc:docMk/>
      </pc:docMkLst>
      <pc:sldChg chg="modSp mod">
        <pc:chgData name="Najmul Haider" userId="5a1c00a1-f443-45cb-bc34-0be84e011475" providerId="ADAL" clId="{FFAE3E51-FC07-4F04-AE0C-F3DFA370EB4A}" dt="2023-04-25T12:40:50.739" v="0" actId="14100"/>
        <pc:sldMkLst>
          <pc:docMk/>
          <pc:sldMk cId="675721530" sldId="577"/>
        </pc:sldMkLst>
        <pc:spChg chg="mod">
          <ac:chgData name="Najmul Haider" userId="5a1c00a1-f443-45cb-bc34-0be84e011475" providerId="ADAL" clId="{FFAE3E51-FC07-4F04-AE0C-F3DFA370EB4A}" dt="2023-04-25T12:40:50.739" v="0" actId="14100"/>
          <ac:spMkLst>
            <pc:docMk/>
            <pc:sldMk cId="675721530" sldId="577"/>
            <ac:spMk id="2" creationId="{30DA7AB0-25FC-CB9E-6E3D-84A83C200D55}"/>
          </ac:spMkLst>
        </pc:spChg>
      </pc:sldChg>
    </pc:docChg>
  </pc:docChgLst>
  <pc:docChgLst>
    <pc:chgData name="Najmul Haider" userId="5a1c00a1-f443-45cb-bc34-0be84e011475" providerId="ADAL" clId="{335CB0FB-98E9-424B-BA97-8A372DCEDF3B}"/>
    <pc:docChg chg="undo custSel addSld delSld modSld sldOrd">
      <pc:chgData name="Najmul Haider" userId="5a1c00a1-f443-45cb-bc34-0be84e011475" providerId="ADAL" clId="{335CB0FB-98E9-424B-BA97-8A372DCEDF3B}" dt="2023-02-21T10:48:55.376" v="3794" actId="1076"/>
      <pc:docMkLst>
        <pc:docMk/>
      </pc:docMkLst>
      <pc:sldChg chg="del">
        <pc:chgData name="Najmul Haider" userId="5a1c00a1-f443-45cb-bc34-0be84e011475" providerId="ADAL" clId="{335CB0FB-98E9-424B-BA97-8A372DCEDF3B}" dt="2023-02-08T16:58:35.507" v="0" actId="47"/>
        <pc:sldMkLst>
          <pc:docMk/>
          <pc:sldMk cId="3986849735" sldId="256"/>
        </pc:sldMkLst>
      </pc:sldChg>
      <pc:sldChg chg="add del">
        <pc:chgData name="Najmul Haider" userId="5a1c00a1-f443-45cb-bc34-0be84e011475" providerId="ADAL" clId="{335CB0FB-98E9-424B-BA97-8A372DCEDF3B}" dt="2023-02-09T10:03:28.859" v="351" actId="47"/>
        <pc:sldMkLst>
          <pc:docMk/>
          <pc:sldMk cId="665558136" sldId="257"/>
        </pc:sldMkLst>
      </pc:sldChg>
      <pc:sldChg chg="del">
        <pc:chgData name="Najmul Haider" userId="5a1c00a1-f443-45cb-bc34-0be84e011475" providerId="ADAL" clId="{335CB0FB-98E9-424B-BA97-8A372DCEDF3B}" dt="2023-02-08T17:01:48.879" v="68" actId="47"/>
        <pc:sldMkLst>
          <pc:docMk/>
          <pc:sldMk cId="514983945" sldId="259"/>
        </pc:sldMkLst>
      </pc:sldChg>
      <pc:sldChg chg="modSp mod ord">
        <pc:chgData name="Najmul Haider" userId="5a1c00a1-f443-45cb-bc34-0be84e011475" providerId="ADAL" clId="{335CB0FB-98E9-424B-BA97-8A372DCEDF3B}" dt="2023-02-21T10:37:10.442" v="3782" actId="6549"/>
        <pc:sldMkLst>
          <pc:docMk/>
          <pc:sldMk cId="3743734285" sldId="260"/>
        </pc:sldMkLst>
        <pc:spChg chg="mod">
          <ac:chgData name="Najmul Haider" userId="5a1c00a1-f443-45cb-bc34-0be84e011475" providerId="ADAL" clId="{335CB0FB-98E9-424B-BA97-8A372DCEDF3B}" dt="2023-02-21T10:37:10.442" v="3782" actId="6549"/>
          <ac:spMkLst>
            <pc:docMk/>
            <pc:sldMk cId="3743734285" sldId="260"/>
            <ac:spMk id="3" creationId="{0FBCC2A7-C004-2240-AACF-C8F7B7C223A4}"/>
          </ac:spMkLst>
        </pc:spChg>
        <pc:spChg chg="mod">
          <ac:chgData name="Najmul Haider" userId="5a1c00a1-f443-45cb-bc34-0be84e011475" providerId="ADAL" clId="{335CB0FB-98E9-424B-BA97-8A372DCEDF3B}" dt="2023-02-09T10:30:49.743" v="1540" actId="313"/>
          <ac:spMkLst>
            <pc:docMk/>
            <pc:sldMk cId="3743734285" sldId="260"/>
            <ac:spMk id="4" creationId="{29B1D884-1556-B244-8D96-5D1362DC7A57}"/>
          </ac:spMkLst>
        </pc:spChg>
      </pc:sldChg>
      <pc:sldChg chg="modSp del mod">
        <pc:chgData name="Najmul Haider" userId="5a1c00a1-f443-45cb-bc34-0be84e011475" providerId="ADAL" clId="{335CB0FB-98E9-424B-BA97-8A372DCEDF3B}" dt="2023-02-09T10:17:07.379" v="1202" actId="2696"/>
        <pc:sldMkLst>
          <pc:docMk/>
          <pc:sldMk cId="2667283178" sldId="261"/>
        </pc:sldMkLst>
        <pc:spChg chg="mod">
          <ac:chgData name="Najmul Haider" userId="5a1c00a1-f443-45cb-bc34-0be84e011475" providerId="ADAL" clId="{335CB0FB-98E9-424B-BA97-8A372DCEDF3B}" dt="2023-02-08T17:08:15.001" v="263" actId="5793"/>
          <ac:spMkLst>
            <pc:docMk/>
            <pc:sldMk cId="2667283178" sldId="261"/>
            <ac:spMk id="2" creationId="{1F63AF0E-3612-9444-A260-CA284F964F7A}"/>
          </ac:spMkLst>
        </pc:spChg>
        <pc:spChg chg="mod">
          <ac:chgData name="Najmul Haider" userId="5a1c00a1-f443-45cb-bc34-0be84e011475" providerId="ADAL" clId="{335CB0FB-98E9-424B-BA97-8A372DCEDF3B}" dt="2023-02-09T09:53:27.626" v="333" actId="20577"/>
          <ac:spMkLst>
            <pc:docMk/>
            <pc:sldMk cId="2667283178" sldId="261"/>
            <ac:spMk id="3" creationId="{88551100-7C25-CA47-BD43-628C397851E8}"/>
          </ac:spMkLst>
        </pc:spChg>
      </pc:sldChg>
      <pc:sldChg chg="addSp delSp modSp add mod">
        <pc:chgData name="Najmul Haider" userId="5a1c00a1-f443-45cb-bc34-0be84e011475" providerId="ADAL" clId="{335CB0FB-98E9-424B-BA97-8A372DCEDF3B}" dt="2023-02-09T14:37:24.107" v="2362" actId="20577"/>
        <pc:sldMkLst>
          <pc:docMk/>
          <pc:sldMk cId="3950091597" sldId="261"/>
        </pc:sldMkLst>
        <pc:spChg chg="mod">
          <ac:chgData name="Najmul Haider" userId="5a1c00a1-f443-45cb-bc34-0be84e011475" providerId="ADAL" clId="{335CB0FB-98E9-424B-BA97-8A372DCEDF3B}" dt="2023-02-09T14:37:24.107" v="2362" actId="20577"/>
          <ac:spMkLst>
            <pc:docMk/>
            <pc:sldMk cId="3950091597" sldId="261"/>
            <ac:spMk id="3" creationId="{88551100-7C25-CA47-BD43-628C397851E8}"/>
          </ac:spMkLst>
        </pc:spChg>
        <pc:spChg chg="del">
          <ac:chgData name="Najmul Haider" userId="5a1c00a1-f443-45cb-bc34-0be84e011475" providerId="ADAL" clId="{335CB0FB-98E9-424B-BA97-8A372DCEDF3B}" dt="2023-02-09T10:19:02.840" v="1204" actId="22"/>
          <ac:spMkLst>
            <pc:docMk/>
            <pc:sldMk cId="3950091597" sldId="261"/>
            <ac:spMk id="4" creationId="{8CFCB3D4-D105-2746-B0DB-7083A7E81446}"/>
          </ac:spMkLst>
        </pc:spChg>
        <pc:picChg chg="add mod ord">
          <ac:chgData name="Najmul Haider" userId="5a1c00a1-f443-45cb-bc34-0be84e011475" providerId="ADAL" clId="{335CB0FB-98E9-424B-BA97-8A372DCEDF3B}" dt="2023-02-09T14:37:02.624" v="2323" actId="1076"/>
          <ac:picMkLst>
            <pc:docMk/>
            <pc:sldMk cId="3950091597" sldId="261"/>
            <ac:picMk id="6" creationId="{B16C581B-6530-C73D-D5F9-5DA8E5D7B80E}"/>
          </ac:picMkLst>
        </pc:picChg>
      </pc:sldChg>
      <pc:sldChg chg="addSp delSp modSp mod modClrScheme chgLayout">
        <pc:chgData name="Najmul Haider" userId="5a1c00a1-f443-45cb-bc34-0be84e011475" providerId="ADAL" clId="{335CB0FB-98E9-424B-BA97-8A372DCEDF3B}" dt="2023-02-09T10:38:41.365" v="1654" actId="26606"/>
        <pc:sldMkLst>
          <pc:docMk/>
          <pc:sldMk cId="3354661175" sldId="262"/>
        </pc:sldMkLst>
        <pc:spChg chg="add del mod">
          <ac:chgData name="Najmul Haider" userId="5a1c00a1-f443-45cb-bc34-0be84e011475" providerId="ADAL" clId="{335CB0FB-98E9-424B-BA97-8A372DCEDF3B}" dt="2023-02-09T10:38:41.365" v="1654" actId="26606"/>
          <ac:spMkLst>
            <pc:docMk/>
            <pc:sldMk cId="3354661175" sldId="262"/>
            <ac:spMk id="7" creationId="{B70EFF2A-FC7C-F427-1DD7-8ED461BC22DC}"/>
          </ac:spMkLst>
        </pc:spChg>
        <pc:spChg chg="add del mod">
          <ac:chgData name="Najmul Haider" userId="5a1c00a1-f443-45cb-bc34-0be84e011475" providerId="ADAL" clId="{335CB0FB-98E9-424B-BA97-8A372DCEDF3B}" dt="2023-02-09T10:38:41.365" v="1654" actId="26606"/>
          <ac:spMkLst>
            <pc:docMk/>
            <pc:sldMk cId="3354661175" sldId="262"/>
            <ac:spMk id="9" creationId="{D4DCECF0-0FD4-81F4-8876-B7C157E42825}"/>
          </ac:spMkLst>
        </pc:spChg>
      </pc:sldChg>
      <pc:sldChg chg="modSp del mod">
        <pc:chgData name="Najmul Haider" userId="5a1c00a1-f443-45cb-bc34-0be84e011475" providerId="ADAL" clId="{335CB0FB-98E9-424B-BA97-8A372DCEDF3B}" dt="2023-02-08T16:58:52.547" v="3" actId="47"/>
        <pc:sldMkLst>
          <pc:docMk/>
          <pc:sldMk cId="4212411473" sldId="263"/>
        </pc:sldMkLst>
        <pc:spChg chg="mod">
          <ac:chgData name="Najmul Haider" userId="5a1c00a1-f443-45cb-bc34-0be84e011475" providerId="ADAL" clId="{335CB0FB-98E9-424B-BA97-8A372DCEDF3B}" dt="2023-02-08T16:58:49.107" v="2" actId="1076"/>
          <ac:spMkLst>
            <pc:docMk/>
            <pc:sldMk cId="4212411473" sldId="263"/>
            <ac:spMk id="2" creationId="{24440500-F162-8B4D-97F4-1DD54772F788}"/>
          </ac:spMkLst>
        </pc:spChg>
      </pc:sldChg>
      <pc:sldChg chg="addSp delSp modSp mod">
        <pc:chgData name="Najmul Haider" userId="5a1c00a1-f443-45cb-bc34-0be84e011475" providerId="ADAL" clId="{335CB0FB-98E9-424B-BA97-8A372DCEDF3B}" dt="2023-02-21T10:48:55.376" v="3794" actId="1076"/>
        <pc:sldMkLst>
          <pc:docMk/>
          <pc:sldMk cId="1867144540" sldId="264"/>
        </pc:sldMkLst>
        <pc:spChg chg="mod">
          <ac:chgData name="Najmul Haider" userId="5a1c00a1-f443-45cb-bc34-0be84e011475" providerId="ADAL" clId="{335CB0FB-98E9-424B-BA97-8A372DCEDF3B}" dt="2023-02-09T10:39:15.933" v="1685" actId="1076"/>
          <ac:spMkLst>
            <pc:docMk/>
            <pc:sldMk cId="1867144540" sldId="264"/>
            <ac:spMk id="2" creationId="{7A6F900F-E63F-3645-B7D0-96BF286DF2E2}"/>
          </ac:spMkLst>
        </pc:spChg>
        <pc:spChg chg="del mod">
          <ac:chgData name="Najmul Haider" userId="5a1c00a1-f443-45cb-bc34-0be84e011475" providerId="ADAL" clId="{335CB0FB-98E9-424B-BA97-8A372DCEDF3B}" dt="2023-02-08T17:00:19.040" v="30" actId="478"/>
          <ac:spMkLst>
            <pc:docMk/>
            <pc:sldMk cId="1867144540" sldId="264"/>
            <ac:spMk id="3" creationId="{193D6C7F-6933-8C47-8F8D-D1556F0D9EA6}"/>
          </ac:spMkLst>
        </pc:spChg>
        <pc:spChg chg="add del mod">
          <ac:chgData name="Najmul Haider" userId="5a1c00a1-f443-45cb-bc34-0be84e011475" providerId="ADAL" clId="{335CB0FB-98E9-424B-BA97-8A372DCEDF3B}" dt="2023-02-08T17:00:25.578" v="34" actId="478"/>
          <ac:spMkLst>
            <pc:docMk/>
            <pc:sldMk cId="1867144540" sldId="264"/>
            <ac:spMk id="5" creationId="{71F4950D-F9E1-9263-4082-A298E325C2D9}"/>
          </ac:spMkLst>
        </pc:spChg>
        <pc:spChg chg="add del mod">
          <ac:chgData name="Najmul Haider" userId="5a1c00a1-f443-45cb-bc34-0be84e011475" providerId="ADAL" clId="{335CB0FB-98E9-424B-BA97-8A372DCEDF3B}" dt="2023-02-08T17:00:37.080" v="37" actId="21"/>
          <ac:spMkLst>
            <pc:docMk/>
            <pc:sldMk cId="1867144540" sldId="264"/>
            <ac:spMk id="7" creationId="{1C70B3C9-24AA-254F-1EF7-087E173FF4C4}"/>
          </ac:spMkLst>
        </pc:spChg>
        <pc:spChg chg="add mod">
          <ac:chgData name="Najmul Haider" userId="5a1c00a1-f443-45cb-bc34-0be84e011475" providerId="ADAL" clId="{335CB0FB-98E9-424B-BA97-8A372DCEDF3B}" dt="2023-02-21T10:48:55.376" v="3794" actId="1076"/>
          <ac:spMkLst>
            <pc:docMk/>
            <pc:sldMk cId="1867144540" sldId="264"/>
            <ac:spMk id="8" creationId="{BF1AD064-23BA-2B00-7B2E-3147238002EA}"/>
          </ac:spMkLst>
        </pc:spChg>
        <pc:spChg chg="add del mod">
          <ac:chgData name="Najmul Haider" userId="5a1c00a1-f443-45cb-bc34-0be84e011475" providerId="ADAL" clId="{335CB0FB-98E9-424B-BA97-8A372DCEDF3B}" dt="2023-02-08T17:00:43.331" v="39"/>
          <ac:spMkLst>
            <pc:docMk/>
            <pc:sldMk cId="1867144540" sldId="264"/>
            <ac:spMk id="9" creationId="{D4B02738-78B3-6445-5088-84F3336222FE}"/>
          </ac:spMkLst>
        </pc:spChg>
      </pc:sldChg>
      <pc:sldChg chg="del">
        <pc:chgData name="Najmul Haider" userId="5a1c00a1-f443-45cb-bc34-0be84e011475" providerId="ADAL" clId="{335CB0FB-98E9-424B-BA97-8A372DCEDF3B}" dt="2023-02-08T16:58:42.862" v="1" actId="47"/>
        <pc:sldMkLst>
          <pc:docMk/>
          <pc:sldMk cId="833289008" sldId="265"/>
        </pc:sldMkLst>
      </pc:sldChg>
      <pc:sldChg chg="modSp add mod">
        <pc:chgData name="Najmul Haider" userId="5a1c00a1-f443-45cb-bc34-0be84e011475" providerId="ADAL" clId="{335CB0FB-98E9-424B-BA97-8A372DCEDF3B}" dt="2023-02-09T09:55:00.528" v="334" actId="1076"/>
        <pc:sldMkLst>
          <pc:docMk/>
          <pc:sldMk cId="2786048421" sldId="280"/>
        </pc:sldMkLst>
        <pc:spChg chg="mod">
          <ac:chgData name="Najmul Haider" userId="5a1c00a1-f443-45cb-bc34-0be84e011475" providerId="ADAL" clId="{335CB0FB-98E9-424B-BA97-8A372DCEDF3B}" dt="2023-02-09T09:52:38.351" v="265" actId="1076"/>
          <ac:spMkLst>
            <pc:docMk/>
            <pc:sldMk cId="2786048421" sldId="280"/>
            <ac:spMk id="2" creationId="{F3539D29-647D-422C-8A33-BD03A760EF1B}"/>
          </ac:spMkLst>
        </pc:spChg>
        <pc:picChg chg="mod">
          <ac:chgData name="Najmul Haider" userId="5a1c00a1-f443-45cb-bc34-0be84e011475" providerId="ADAL" clId="{335CB0FB-98E9-424B-BA97-8A372DCEDF3B}" dt="2023-02-09T09:55:00.528" v="334" actId="1076"/>
          <ac:picMkLst>
            <pc:docMk/>
            <pc:sldMk cId="2786048421" sldId="280"/>
            <ac:picMk id="10" creationId="{4BABC0C0-E19B-4595-9DB2-2DCD90AC73FD}"/>
          </ac:picMkLst>
        </pc:picChg>
      </pc:sldChg>
      <pc:sldChg chg="add">
        <pc:chgData name="Najmul Haider" userId="5a1c00a1-f443-45cb-bc34-0be84e011475" providerId="ADAL" clId="{335CB0FB-98E9-424B-BA97-8A372DCEDF3B}" dt="2023-02-08T17:05:32.589" v="237"/>
        <pc:sldMkLst>
          <pc:docMk/>
          <pc:sldMk cId="1123229521" sldId="288"/>
        </pc:sldMkLst>
      </pc:sldChg>
      <pc:sldChg chg="add del">
        <pc:chgData name="Najmul Haider" userId="5a1c00a1-f443-45cb-bc34-0be84e011475" providerId="ADAL" clId="{335CB0FB-98E9-424B-BA97-8A372DCEDF3B}" dt="2023-02-08T17:04:55.117" v="236" actId="47"/>
        <pc:sldMkLst>
          <pc:docMk/>
          <pc:sldMk cId="2185218397" sldId="405"/>
        </pc:sldMkLst>
      </pc:sldChg>
      <pc:sldChg chg="modSp add del mod">
        <pc:chgData name="Najmul Haider" userId="5a1c00a1-f443-45cb-bc34-0be84e011475" providerId="ADAL" clId="{335CB0FB-98E9-424B-BA97-8A372DCEDF3B}" dt="2023-02-08T17:05:43.767" v="238" actId="2696"/>
        <pc:sldMkLst>
          <pc:docMk/>
          <pc:sldMk cId="887784603" sldId="558"/>
        </pc:sldMkLst>
        <pc:spChg chg="mod">
          <ac:chgData name="Najmul Haider" userId="5a1c00a1-f443-45cb-bc34-0be84e011475" providerId="ADAL" clId="{335CB0FB-98E9-424B-BA97-8A372DCEDF3B}" dt="2023-02-08T17:04:33.099" v="235" actId="27636"/>
          <ac:spMkLst>
            <pc:docMk/>
            <pc:sldMk cId="887784603" sldId="558"/>
            <ac:spMk id="2" creationId="{84BAB267-CB92-4A55-81F0-73CFAA56DCDA}"/>
          </ac:spMkLst>
        </pc:spChg>
      </pc:sldChg>
      <pc:sldChg chg="addSp delSp modSp add mod delAnim modAnim">
        <pc:chgData name="Najmul Haider" userId="5a1c00a1-f443-45cb-bc34-0be84e011475" providerId="ADAL" clId="{335CB0FB-98E9-424B-BA97-8A372DCEDF3B}" dt="2023-02-08T17:07:52.726" v="249"/>
        <pc:sldMkLst>
          <pc:docMk/>
          <pc:sldMk cId="2765666934" sldId="558"/>
        </pc:sldMkLst>
        <pc:grpChg chg="mod">
          <ac:chgData name="Najmul Haider" userId="5a1c00a1-f443-45cb-bc34-0be84e011475" providerId="ADAL" clId="{335CB0FB-98E9-424B-BA97-8A372DCEDF3B}" dt="2023-02-08T17:07:37.491" v="245" actId="1076"/>
          <ac:grpSpMkLst>
            <pc:docMk/>
            <pc:sldMk cId="2765666934" sldId="558"/>
            <ac:grpSpMk id="14" creationId="{CFAFE88F-C959-4958-BB16-C079ED8E4CBA}"/>
          </ac:grpSpMkLst>
        </pc:grpChg>
        <pc:picChg chg="add mod">
          <ac:chgData name="Najmul Haider" userId="5a1c00a1-f443-45cb-bc34-0be84e011475" providerId="ADAL" clId="{335CB0FB-98E9-424B-BA97-8A372DCEDF3B}" dt="2023-02-08T17:07:46.043" v="248" actId="1076"/>
          <ac:picMkLst>
            <pc:docMk/>
            <pc:sldMk cId="2765666934" sldId="558"/>
            <ac:picMk id="5" creationId="{EEF81439-CFEC-9B1B-1D38-F01157A50F74}"/>
          </ac:picMkLst>
        </pc:picChg>
        <pc:picChg chg="del">
          <ac:chgData name="Najmul Haider" userId="5a1c00a1-f443-45cb-bc34-0be84e011475" providerId="ADAL" clId="{335CB0FB-98E9-424B-BA97-8A372DCEDF3B}" dt="2023-02-08T17:07:34.946" v="244" actId="478"/>
          <ac:picMkLst>
            <pc:docMk/>
            <pc:sldMk cId="2765666934" sldId="558"/>
            <ac:picMk id="23" creationId="{6EF7CF70-3C68-4E97-860F-4E6B6A3BF8C2}"/>
          </ac:picMkLst>
        </pc:picChg>
      </pc:sldChg>
      <pc:sldChg chg="add">
        <pc:chgData name="Najmul Haider" userId="5a1c00a1-f443-45cb-bc34-0be84e011475" providerId="ADAL" clId="{335CB0FB-98E9-424B-BA97-8A372DCEDF3B}" dt="2023-02-08T17:05:32.589" v="237"/>
        <pc:sldMkLst>
          <pc:docMk/>
          <pc:sldMk cId="3856673551" sldId="565"/>
        </pc:sldMkLst>
      </pc:sldChg>
      <pc:sldChg chg="addSp modSp new mod modAnim">
        <pc:chgData name="Najmul Haider" userId="5a1c00a1-f443-45cb-bc34-0be84e011475" providerId="ADAL" clId="{335CB0FB-98E9-424B-BA97-8A372DCEDF3B}" dt="2023-02-21T10:37:46" v="3783"/>
        <pc:sldMkLst>
          <pc:docMk/>
          <pc:sldMk cId="1459576361" sldId="566"/>
        </pc:sldMkLst>
        <pc:spChg chg="mod">
          <ac:chgData name="Najmul Haider" userId="5a1c00a1-f443-45cb-bc34-0be84e011475" providerId="ADAL" clId="{335CB0FB-98E9-424B-BA97-8A372DCEDF3B}" dt="2023-02-09T12:56:02.608" v="2009" actId="404"/>
          <ac:spMkLst>
            <pc:docMk/>
            <pc:sldMk cId="1459576361" sldId="566"/>
            <ac:spMk id="2" creationId="{AFA5C60E-6A2F-CE4D-8447-B69FD8B36D9F}"/>
          </ac:spMkLst>
        </pc:spChg>
        <pc:spChg chg="mod">
          <ac:chgData name="Najmul Haider" userId="5a1c00a1-f443-45cb-bc34-0be84e011475" providerId="ADAL" clId="{335CB0FB-98E9-424B-BA97-8A372DCEDF3B}" dt="2023-02-09T12:55:57.626" v="2005" actId="14100"/>
          <ac:spMkLst>
            <pc:docMk/>
            <pc:sldMk cId="1459576361" sldId="566"/>
            <ac:spMk id="3" creationId="{65D6C5E0-8BC4-BCBA-20C8-C6956D95B53A}"/>
          </ac:spMkLst>
        </pc:spChg>
        <pc:picChg chg="add mod">
          <ac:chgData name="Najmul Haider" userId="5a1c00a1-f443-45cb-bc34-0be84e011475" providerId="ADAL" clId="{335CB0FB-98E9-424B-BA97-8A372DCEDF3B}" dt="2023-02-09T10:03:16.369" v="349"/>
          <ac:picMkLst>
            <pc:docMk/>
            <pc:sldMk cId="1459576361" sldId="566"/>
            <ac:picMk id="4" creationId="{5DAA0E17-EFF2-275F-1167-6A78879009A6}"/>
          </ac:picMkLst>
        </pc:picChg>
      </pc:sldChg>
      <pc:sldChg chg="addSp delSp modSp new mod">
        <pc:chgData name="Najmul Haider" userId="5a1c00a1-f443-45cb-bc34-0be84e011475" providerId="ADAL" clId="{335CB0FB-98E9-424B-BA97-8A372DCEDF3B}" dt="2023-02-09T14:47:55.388" v="3015" actId="20577"/>
        <pc:sldMkLst>
          <pc:docMk/>
          <pc:sldMk cId="2754188041" sldId="567"/>
        </pc:sldMkLst>
        <pc:spChg chg="mod">
          <ac:chgData name="Najmul Haider" userId="5a1c00a1-f443-45cb-bc34-0be84e011475" providerId="ADAL" clId="{335CB0FB-98E9-424B-BA97-8A372DCEDF3B}" dt="2023-02-09T14:47:55.388" v="3015" actId="20577"/>
          <ac:spMkLst>
            <pc:docMk/>
            <pc:sldMk cId="2754188041" sldId="567"/>
            <ac:spMk id="2" creationId="{0DC1401F-D729-D705-DDAC-C92B114D2959}"/>
          </ac:spMkLst>
        </pc:spChg>
        <pc:spChg chg="mod">
          <ac:chgData name="Najmul Haider" userId="5a1c00a1-f443-45cb-bc34-0be84e011475" providerId="ADAL" clId="{335CB0FB-98E9-424B-BA97-8A372DCEDF3B}" dt="2023-02-09T13:03:47.873" v="2198" actId="1076"/>
          <ac:spMkLst>
            <pc:docMk/>
            <pc:sldMk cId="2754188041" sldId="567"/>
            <ac:spMk id="3" creationId="{E426B748-9ACA-4961-7232-DA166A46C511}"/>
          </ac:spMkLst>
        </pc:spChg>
        <pc:spChg chg="mod">
          <ac:chgData name="Najmul Haider" userId="5a1c00a1-f443-45cb-bc34-0be84e011475" providerId="ADAL" clId="{335CB0FB-98E9-424B-BA97-8A372DCEDF3B}" dt="2023-02-09T13:03:39.098" v="2196" actId="20577"/>
          <ac:spMkLst>
            <pc:docMk/>
            <pc:sldMk cId="2754188041" sldId="567"/>
            <ac:spMk id="4" creationId="{53ECE5D6-CB4F-24CF-2722-1B058E62B294}"/>
          </ac:spMkLst>
        </pc:spChg>
        <pc:spChg chg="add del mod">
          <ac:chgData name="Najmul Haider" userId="5a1c00a1-f443-45cb-bc34-0be84e011475" providerId="ADAL" clId="{335CB0FB-98E9-424B-BA97-8A372DCEDF3B}" dt="2023-02-09T13:03:26.709" v="2184" actId="478"/>
          <ac:spMkLst>
            <pc:docMk/>
            <pc:sldMk cId="2754188041" sldId="567"/>
            <ac:spMk id="5" creationId="{735759A1-1FDE-BD1D-FFEC-63E8BA21A1A3}"/>
          </ac:spMkLst>
        </pc:spChg>
      </pc:sldChg>
      <pc:sldChg chg="modSp add del mod">
        <pc:chgData name="Najmul Haider" userId="5a1c00a1-f443-45cb-bc34-0be84e011475" providerId="ADAL" clId="{335CB0FB-98E9-424B-BA97-8A372DCEDF3B}" dt="2023-02-09T10:24:58.378" v="1387" actId="47"/>
        <pc:sldMkLst>
          <pc:docMk/>
          <pc:sldMk cId="761731184" sldId="568"/>
        </pc:sldMkLst>
        <pc:spChg chg="mod">
          <ac:chgData name="Najmul Haider" userId="5a1c00a1-f443-45cb-bc34-0be84e011475" providerId="ADAL" clId="{335CB0FB-98E9-424B-BA97-8A372DCEDF3B}" dt="2023-02-09T10:10:51.116" v="913" actId="20577"/>
          <ac:spMkLst>
            <pc:docMk/>
            <pc:sldMk cId="761731184" sldId="568"/>
            <ac:spMk id="2" creationId="{0DC1401F-D729-D705-DDAC-C92B114D2959}"/>
          </ac:spMkLst>
        </pc:spChg>
        <pc:spChg chg="mod">
          <ac:chgData name="Najmul Haider" userId="5a1c00a1-f443-45cb-bc34-0be84e011475" providerId="ADAL" clId="{335CB0FB-98E9-424B-BA97-8A372DCEDF3B}" dt="2023-02-09T10:10:59.331" v="918" actId="20577"/>
          <ac:spMkLst>
            <pc:docMk/>
            <pc:sldMk cId="761731184" sldId="568"/>
            <ac:spMk id="4" creationId="{53ECE5D6-CB4F-24CF-2722-1B058E62B294}"/>
          </ac:spMkLst>
        </pc:spChg>
      </pc:sldChg>
      <pc:sldChg chg="addSp modSp new mod modAnim">
        <pc:chgData name="Najmul Haider" userId="5a1c00a1-f443-45cb-bc34-0be84e011475" providerId="ADAL" clId="{335CB0FB-98E9-424B-BA97-8A372DCEDF3B}" dt="2023-02-09T14:37:40.237" v="2363" actId="1076"/>
        <pc:sldMkLst>
          <pc:docMk/>
          <pc:sldMk cId="485140188" sldId="569"/>
        </pc:sldMkLst>
        <pc:spChg chg="mod">
          <ac:chgData name="Najmul Haider" userId="5a1c00a1-f443-45cb-bc34-0be84e011475" providerId="ADAL" clId="{335CB0FB-98E9-424B-BA97-8A372DCEDF3B}" dt="2023-02-09T10:12:02.181" v="1021" actId="20577"/>
          <ac:spMkLst>
            <pc:docMk/>
            <pc:sldMk cId="485140188" sldId="569"/>
            <ac:spMk id="2" creationId="{AB1CBCC4-2F40-52A2-538A-1FCCB7318C8F}"/>
          </ac:spMkLst>
        </pc:spChg>
        <pc:spChg chg="mod">
          <ac:chgData name="Najmul Haider" userId="5a1c00a1-f443-45cb-bc34-0be84e011475" providerId="ADAL" clId="{335CB0FB-98E9-424B-BA97-8A372DCEDF3B}" dt="2023-02-09T10:20:46.969" v="1382" actId="6549"/>
          <ac:spMkLst>
            <pc:docMk/>
            <pc:sldMk cId="485140188" sldId="569"/>
            <ac:spMk id="3" creationId="{BF3F2FF8-43F0-3218-5E01-2A100D4AA1C6}"/>
          </ac:spMkLst>
        </pc:spChg>
        <pc:spChg chg="mod">
          <ac:chgData name="Najmul Haider" userId="5a1c00a1-f443-45cb-bc34-0be84e011475" providerId="ADAL" clId="{335CB0FB-98E9-424B-BA97-8A372DCEDF3B}" dt="2023-02-09T12:57:01.671" v="2015" actId="20577"/>
          <ac:spMkLst>
            <pc:docMk/>
            <pc:sldMk cId="485140188" sldId="569"/>
            <ac:spMk id="4" creationId="{BB6CEA1B-45F5-AAE2-91A7-51872AAEE3A5}"/>
          </ac:spMkLst>
        </pc:spChg>
        <pc:picChg chg="add mod">
          <ac:chgData name="Najmul Haider" userId="5a1c00a1-f443-45cb-bc34-0be84e011475" providerId="ADAL" clId="{335CB0FB-98E9-424B-BA97-8A372DCEDF3B}" dt="2023-02-09T14:37:40.237" v="2363" actId="1076"/>
          <ac:picMkLst>
            <pc:docMk/>
            <pc:sldMk cId="485140188" sldId="569"/>
            <ac:picMk id="6" creationId="{73242D64-2956-5DAA-2AAD-4298712D2F6D}"/>
          </ac:picMkLst>
        </pc:picChg>
      </pc:sldChg>
      <pc:sldChg chg="addSp delSp modSp new mod">
        <pc:chgData name="Najmul Haider" userId="5a1c00a1-f443-45cb-bc34-0be84e011475" providerId="ADAL" clId="{335CB0FB-98E9-424B-BA97-8A372DCEDF3B}" dt="2023-02-09T14:38:13.138" v="2405" actId="1076"/>
        <pc:sldMkLst>
          <pc:docMk/>
          <pc:sldMk cId="3023086351" sldId="570"/>
        </pc:sldMkLst>
        <pc:spChg chg="mod">
          <ac:chgData name="Najmul Haider" userId="5a1c00a1-f443-45cb-bc34-0be84e011475" providerId="ADAL" clId="{335CB0FB-98E9-424B-BA97-8A372DCEDF3B}" dt="2023-02-09T10:27:38.050" v="1474" actId="1076"/>
          <ac:spMkLst>
            <pc:docMk/>
            <pc:sldMk cId="3023086351" sldId="570"/>
            <ac:spMk id="2" creationId="{D1E29101-865D-7EB0-CB1B-505A5288880F}"/>
          </ac:spMkLst>
        </pc:spChg>
        <pc:spChg chg="add mod">
          <ac:chgData name="Najmul Haider" userId="5a1c00a1-f443-45cb-bc34-0be84e011475" providerId="ADAL" clId="{335CB0FB-98E9-424B-BA97-8A372DCEDF3B}" dt="2023-02-09T14:38:13.138" v="2405" actId="1076"/>
          <ac:spMkLst>
            <pc:docMk/>
            <pc:sldMk cId="3023086351" sldId="570"/>
            <ac:spMk id="3" creationId="{0D5643A4-5E34-E2F3-984E-C729301ACC5F}"/>
          </ac:spMkLst>
        </pc:spChg>
        <pc:spChg chg="del mod">
          <ac:chgData name="Najmul Haider" userId="5a1c00a1-f443-45cb-bc34-0be84e011475" providerId="ADAL" clId="{335CB0FB-98E9-424B-BA97-8A372DCEDF3B}" dt="2023-02-09T10:36:40.256" v="1645" actId="22"/>
          <ac:spMkLst>
            <pc:docMk/>
            <pc:sldMk cId="3023086351" sldId="570"/>
            <ac:spMk id="3" creationId="{26FF02AA-DDDD-DBE0-D7C6-C187EFBE6850}"/>
          </ac:spMkLst>
        </pc:spChg>
        <pc:spChg chg="mod">
          <ac:chgData name="Najmul Haider" userId="5a1c00a1-f443-45cb-bc34-0be84e011475" providerId="ADAL" clId="{335CB0FB-98E9-424B-BA97-8A372DCEDF3B}" dt="2023-02-09T12:57:06.377" v="2018" actId="20577"/>
          <ac:spMkLst>
            <pc:docMk/>
            <pc:sldMk cId="3023086351" sldId="570"/>
            <ac:spMk id="4" creationId="{37B2C4C3-8C7F-9316-9DFE-9BCA8A937ED9}"/>
          </ac:spMkLst>
        </pc:spChg>
        <pc:picChg chg="add mod ord">
          <ac:chgData name="Najmul Haider" userId="5a1c00a1-f443-45cb-bc34-0be84e011475" providerId="ADAL" clId="{335CB0FB-98E9-424B-BA97-8A372DCEDF3B}" dt="2023-02-09T10:36:42.642" v="1646" actId="1076"/>
          <ac:picMkLst>
            <pc:docMk/>
            <pc:sldMk cId="3023086351" sldId="570"/>
            <ac:picMk id="6" creationId="{3A85E61A-A548-1506-B6EA-D4FFCC2CE578}"/>
          </ac:picMkLst>
        </pc:picChg>
        <pc:picChg chg="add mod">
          <ac:chgData name="Najmul Haider" userId="5a1c00a1-f443-45cb-bc34-0be84e011475" providerId="ADAL" clId="{335CB0FB-98E9-424B-BA97-8A372DCEDF3B}" dt="2023-02-09T10:37:13.885" v="1649" actId="1076"/>
          <ac:picMkLst>
            <pc:docMk/>
            <pc:sldMk cId="3023086351" sldId="570"/>
            <ac:picMk id="8" creationId="{10A51A71-3DB9-AA4E-74E0-25EEA00FA6D7}"/>
          </ac:picMkLst>
        </pc:picChg>
      </pc:sldChg>
      <pc:sldChg chg="addSp delSp modSp new mod">
        <pc:chgData name="Najmul Haider" userId="5a1c00a1-f443-45cb-bc34-0be84e011475" providerId="ADAL" clId="{335CB0FB-98E9-424B-BA97-8A372DCEDF3B}" dt="2023-02-18T22:04:43.683" v="3055" actId="20577"/>
        <pc:sldMkLst>
          <pc:docMk/>
          <pc:sldMk cId="199264043" sldId="571"/>
        </pc:sldMkLst>
        <pc:spChg chg="mod">
          <ac:chgData name="Najmul Haider" userId="5a1c00a1-f443-45cb-bc34-0be84e011475" providerId="ADAL" clId="{335CB0FB-98E9-424B-BA97-8A372DCEDF3B}" dt="2023-02-18T22:04:26.802" v="3049"/>
          <ac:spMkLst>
            <pc:docMk/>
            <pc:sldMk cId="199264043" sldId="571"/>
            <ac:spMk id="2" creationId="{B7F89BBB-AE63-9C65-6320-F0AEB6ADD0C9}"/>
          </ac:spMkLst>
        </pc:spChg>
        <pc:spChg chg="add mod">
          <ac:chgData name="Najmul Haider" userId="5a1c00a1-f443-45cb-bc34-0be84e011475" providerId="ADAL" clId="{335CB0FB-98E9-424B-BA97-8A372DCEDF3B}" dt="2023-02-18T22:04:43.683" v="3055" actId="20577"/>
          <ac:spMkLst>
            <pc:docMk/>
            <pc:sldMk cId="199264043" sldId="571"/>
            <ac:spMk id="3" creationId="{B968A073-1319-7457-F69C-CDD460D31B49}"/>
          </ac:spMkLst>
        </pc:spChg>
        <pc:spChg chg="del">
          <ac:chgData name="Najmul Haider" userId="5a1c00a1-f443-45cb-bc34-0be84e011475" providerId="ADAL" clId="{335CB0FB-98E9-424B-BA97-8A372DCEDF3B}" dt="2023-02-09T10:16:22.227" v="1200"/>
          <ac:spMkLst>
            <pc:docMk/>
            <pc:sldMk cId="199264043" sldId="571"/>
            <ac:spMk id="3" creationId="{C61C8A76-912E-D36A-368B-327B9A82E055}"/>
          </ac:spMkLst>
        </pc:spChg>
        <pc:picChg chg="add del mod">
          <ac:chgData name="Najmul Haider" userId="5a1c00a1-f443-45cb-bc34-0be84e011475" providerId="ADAL" clId="{335CB0FB-98E9-424B-BA97-8A372DCEDF3B}" dt="2023-02-09T10:16:18.919" v="1199" actId="21"/>
          <ac:picMkLst>
            <pc:docMk/>
            <pc:sldMk cId="199264043" sldId="571"/>
            <ac:picMk id="5" creationId="{A8E3D6D2-2E9A-2E5A-5BB5-EB06C95327E8}"/>
          </ac:picMkLst>
        </pc:picChg>
        <pc:picChg chg="add mod">
          <ac:chgData name="Najmul Haider" userId="5a1c00a1-f443-45cb-bc34-0be84e011475" providerId="ADAL" clId="{335CB0FB-98E9-424B-BA97-8A372DCEDF3B}" dt="2023-02-18T22:03:03.991" v="3042" actId="1076"/>
          <ac:picMkLst>
            <pc:docMk/>
            <pc:sldMk cId="199264043" sldId="571"/>
            <ac:picMk id="6" creationId="{299ECFC9-A07E-7C1A-5E95-F219FB7EBBD7}"/>
          </ac:picMkLst>
        </pc:picChg>
      </pc:sldChg>
      <pc:sldChg chg="addSp delSp modSp new mod">
        <pc:chgData name="Najmul Haider" userId="5a1c00a1-f443-45cb-bc34-0be84e011475" providerId="ADAL" clId="{335CB0FB-98E9-424B-BA97-8A372DCEDF3B}" dt="2023-02-09T10:38:18.387" v="1652" actId="1076"/>
        <pc:sldMkLst>
          <pc:docMk/>
          <pc:sldMk cId="3534745657" sldId="572"/>
        </pc:sldMkLst>
        <pc:spChg chg="del">
          <ac:chgData name="Najmul Haider" userId="5a1c00a1-f443-45cb-bc34-0be84e011475" providerId="ADAL" clId="{335CB0FB-98E9-424B-BA97-8A372DCEDF3B}" dt="2023-02-09T10:29:36.483" v="1520" actId="22"/>
          <ac:spMkLst>
            <pc:docMk/>
            <pc:sldMk cId="3534745657" sldId="572"/>
            <ac:spMk id="2" creationId="{BD27B5B6-C531-6648-40F2-89A53141398D}"/>
          </ac:spMkLst>
        </pc:spChg>
        <pc:spChg chg="del">
          <ac:chgData name="Najmul Haider" userId="5a1c00a1-f443-45cb-bc34-0be84e011475" providerId="ADAL" clId="{335CB0FB-98E9-424B-BA97-8A372DCEDF3B}" dt="2023-02-09T10:30:19.535" v="1521" actId="22"/>
          <ac:spMkLst>
            <pc:docMk/>
            <pc:sldMk cId="3534745657" sldId="572"/>
            <ac:spMk id="3" creationId="{38EB6C07-7DCA-B090-6505-3B68C7C95F5D}"/>
          </ac:spMkLst>
        </pc:spChg>
        <pc:spChg chg="mod">
          <ac:chgData name="Najmul Haider" userId="5a1c00a1-f443-45cb-bc34-0be84e011475" providerId="ADAL" clId="{335CB0FB-98E9-424B-BA97-8A372DCEDF3B}" dt="2023-02-09T10:28:40.417" v="1519" actId="404"/>
          <ac:spMkLst>
            <pc:docMk/>
            <pc:sldMk cId="3534745657" sldId="572"/>
            <ac:spMk id="4" creationId="{92BACA0A-B61B-4641-3ADA-DDA7C0D370E1}"/>
          </ac:spMkLst>
        </pc:spChg>
        <pc:spChg chg="add del mod">
          <ac:chgData name="Najmul Haider" userId="5a1c00a1-f443-45cb-bc34-0be84e011475" providerId="ADAL" clId="{335CB0FB-98E9-424B-BA97-8A372DCEDF3B}" dt="2023-02-09T10:38:14.693" v="1651" actId="22"/>
          <ac:spMkLst>
            <pc:docMk/>
            <pc:sldMk cId="3534745657" sldId="572"/>
            <ac:spMk id="12" creationId="{4D0AB8A5-985D-6348-4200-A2273E82FD7D}"/>
          </ac:spMkLst>
        </pc:spChg>
        <pc:picChg chg="add del mod ord">
          <ac:chgData name="Najmul Haider" userId="5a1c00a1-f443-45cb-bc34-0be84e011475" providerId="ADAL" clId="{335CB0FB-98E9-424B-BA97-8A372DCEDF3B}" dt="2023-02-09T10:38:12.760" v="1650" actId="478"/>
          <ac:picMkLst>
            <pc:docMk/>
            <pc:sldMk cId="3534745657" sldId="572"/>
            <ac:picMk id="6" creationId="{131E643F-C630-418E-EB9F-914942253E56}"/>
          </ac:picMkLst>
        </pc:picChg>
        <pc:picChg chg="add mod ord">
          <ac:chgData name="Najmul Haider" userId="5a1c00a1-f443-45cb-bc34-0be84e011475" providerId="ADAL" clId="{335CB0FB-98E9-424B-BA97-8A372DCEDF3B}" dt="2023-02-09T10:32:18.169" v="1629" actId="1076"/>
          <ac:picMkLst>
            <pc:docMk/>
            <pc:sldMk cId="3534745657" sldId="572"/>
            <ac:picMk id="8" creationId="{FE050356-69BE-F35E-BE26-715134A01CB1}"/>
          </ac:picMkLst>
        </pc:picChg>
        <pc:picChg chg="add mod">
          <ac:chgData name="Najmul Haider" userId="5a1c00a1-f443-45cb-bc34-0be84e011475" providerId="ADAL" clId="{335CB0FB-98E9-424B-BA97-8A372DCEDF3B}" dt="2023-02-09T10:34:05.419" v="1643" actId="1076"/>
          <ac:picMkLst>
            <pc:docMk/>
            <pc:sldMk cId="3534745657" sldId="572"/>
            <ac:picMk id="9" creationId="{A6478B4A-0964-9AD9-9ADD-CE86A59BC9EF}"/>
          </ac:picMkLst>
        </pc:picChg>
        <pc:picChg chg="add mod">
          <ac:chgData name="Najmul Haider" userId="5a1c00a1-f443-45cb-bc34-0be84e011475" providerId="ADAL" clId="{335CB0FB-98E9-424B-BA97-8A372DCEDF3B}" dt="2023-02-09T10:34:09.323" v="1644" actId="1076"/>
          <ac:picMkLst>
            <pc:docMk/>
            <pc:sldMk cId="3534745657" sldId="572"/>
            <ac:picMk id="10" creationId="{F2885FB0-0464-C9FD-A198-43282C9D2D4E}"/>
          </ac:picMkLst>
        </pc:picChg>
        <pc:picChg chg="add mod ord">
          <ac:chgData name="Najmul Haider" userId="5a1c00a1-f443-45cb-bc34-0be84e011475" providerId="ADAL" clId="{335CB0FB-98E9-424B-BA97-8A372DCEDF3B}" dt="2023-02-09T10:38:18.387" v="1652" actId="1076"/>
          <ac:picMkLst>
            <pc:docMk/>
            <pc:sldMk cId="3534745657" sldId="572"/>
            <ac:picMk id="14" creationId="{3517E5C3-5316-0CAC-35A3-3F2C1F28A631}"/>
          </ac:picMkLst>
        </pc:picChg>
      </pc:sldChg>
      <pc:sldChg chg="new del">
        <pc:chgData name="Najmul Haider" userId="5a1c00a1-f443-45cb-bc34-0be84e011475" providerId="ADAL" clId="{335CB0FB-98E9-424B-BA97-8A372DCEDF3B}" dt="2023-02-09T11:48:55.955" v="1718" actId="680"/>
        <pc:sldMkLst>
          <pc:docMk/>
          <pc:sldMk cId="2591118015" sldId="573"/>
        </pc:sldMkLst>
      </pc:sldChg>
      <pc:sldChg chg="modSp new mod">
        <pc:chgData name="Najmul Haider" userId="5a1c00a1-f443-45cb-bc34-0be84e011475" providerId="ADAL" clId="{335CB0FB-98E9-424B-BA97-8A372DCEDF3B}" dt="2023-02-18T22:02:44.169" v="3041" actId="20577"/>
        <pc:sldMkLst>
          <pc:docMk/>
          <pc:sldMk cId="3745460318" sldId="573"/>
        </pc:sldMkLst>
        <pc:spChg chg="mod">
          <ac:chgData name="Najmul Haider" userId="5a1c00a1-f443-45cb-bc34-0be84e011475" providerId="ADAL" clId="{335CB0FB-98E9-424B-BA97-8A372DCEDF3B}" dt="2023-02-09T11:49:06.459" v="1730" actId="20577"/>
          <ac:spMkLst>
            <pc:docMk/>
            <pc:sldMk cId="3745460318" sldId="573"/>
            <ac:spMk id="2" creationId="{DA8082CC-672B-31F7-FC6B-F0433E395A7E}"/>
          </ac:spMkLst>
        </pc:spChg>
        <pc:spChg chg="mod">
          <ac:chgData name="Najmul Haider" userId="5a1c00a1-f443-45cb-bc34-0be84e011475" providerId="ADAL" clId="{335CB0FB-98E9-424B-BA97-8A372DCEDF3B}" dt="2023-02-18T22:02:44.169" v="3041" actId="20577"/>
          <ac:spMkLst>
            <pc:docMk/>
            <pc:sldMk cId="3745460318" sldId="573"/>
            <ac:spMk id="3" creationId="{5A794A48-3F5F-5776-9E33-EF338AE9AFCC}"/>
          </ac:spMkLst>
        </pc:spChg>
      </pc:sldChg>
      <pc:sldChg chg="addSp delSp modSp new mod">
        <pc:chgData name="Najmul Haider" userId="5a1c00a1-f443-45cb-bc34-0be84e011475" providerId="ADAL" clId="{335CB0FB-98E9-424B-BA97-8A372DCEDF3B}" dt="2023-02-09T11:56:58.541" v="1981" actId="20577"/>
        <pc:sldMkLst>
          <pc:docMk/>
          <pc:sldMk cId="1759278274" sldId="574"/>
        </pc:sldMkLst>
        <pc:spChg chg="del">
          <ac:chgData name="Najmul Haider" userId="5a1c00a1-f443-45cb-bc34-0be84e011475" providerId="ADAL" clId="{335CB0FB-98E9-424B-BA97-8A372DCEDF3B}" dt="2023-02-09T11:56:28.088" v="1951" actId="22"/>
          <ac:spMkLst>
            <pc:docMk/>
            <pc:sldMk cId="1759278274" sldId="574"/>
            <ac:spMk id="2" creationId="{C05D95DD-5A09-0B80-967E-71AEAD856B76}"/>
          </ac:spMkLst>
        </pc:spChg>
        <pc:spChg chg="del">
          <ac:chgData name="Najmul Haider" userId="5a1c00a1-f443-45cb-bc34-0be84e011475" providerId="ADAL" clId="{335CB0FB-98E9-424B-BA97-8A372DCEDF3B}" dt="2023-02-09T11:56:30.985" v="1952" actId="478"/>
          <ac:spMkLst>
            <pc:docMk/>
            <pc:sldMk cId="1759278274" sldId="574"/>
            <ac:spMk id="3" creationId="{2A8F1C48-2102-B525-09B0-8E7D1E1EA2A7}"/>
          </ac:spMkLst>
        </pc:spChg>
        <pc:spChg chg="mod">
          <ac:chgData name="Najmul Haider" userId="5a1c00a1-f443-45cb-bc34-0be84e011475" providerId="ADAL" clId="{335CB0FB-98E9-424B-BA97-8A372DCEDF3B}" dt="2023-02-09T11:56:58.541" v="1981" actId="20577"/>
          <ac:spMkLst>
            <pc:docMk/>
            <pc:sldMk cId="1759278274" sldId="574"/>
            <ac:spMk id="4" creationId="{46B57BA9-5819-685B-AD41-1598F7FBA099}"/>
          </ac:spMkLst>
        </pc:spChg>
        <pc:picChg chg="add mod ord">
          <ac:chgData name="Najmul Haider" userId="5a1c00a1-f443-45cb-bc34-0be84e011475" providerId="ADAL" clId="{335CB0FB-98E9-424B-BA97-8A372DCEDF3B}" dt="2023-02-09T11:56:37.864" v="1955" actId="14100"/>
          <ac:picMkLst>
            <pc:docMk/>
            <pc:sldMk cId="1759278274" sldId="574"/>
            <ac:picMk id="6" creationId="{E6945CFD-EE88-4AA8-FC2A-54F00D0C015E}"/>
          </ac:picMkLst>
        </pc:picChg>
      </pc:sldChg>
      <pc:sldChg chg="addSp delSp modSp add mod">
        <pc:chgData name="Najmul Haider" userId="5a1c00a1-f443-45cb-bc34-0be84e011475" providerId="ADAL" clId="{335CB0FB-98E9-424B-BA97-8A372DCEDF3B}" dt="2023-02-09T14:36:00.637" v="2222" actId="20577"/>
        <pc:sldMkLst>
          <pc:docMk/>
          <pc:sldMk cId="3902446987" sldId="575"/>
        </pc:sldMkLst>
        <pc:spChg chg="del mod">
          <ac:chgData name="Najmul Haider" userId="5a1c00a1-f443-45cb-bc34-0be84e011475" providerId="ADAL" clId="{335CB0FB-98E9-424B-BA97-8A372DCEDF3B}" dt="2023-02-09T13:01:42.827" v="2057" actId="478"/>
          <ac:spMkLst>
            <pc:docMk/>
            <pc:sldMk cId="3902446987" sldId="575"/>
            <ac:spMk id="2" creationId="{0DC1401F-D729-D705-DDAC-C92B114D2959}"/>
          </ac:spMkLst>
        </pc:spChg>
        <pc:spChg chg="del mod">
          <ac:chgData name="Najmul Haider" userId="5a1c00a1-f443-45cb-bc34-0be84e011475" providerId="ADAL" clId="{335CB0FB-98E9-424B-BA97-8A372DCEDF3B}" dt="2023-02-09T13:01:47.187" v="2059" actId="478"/>
          <ac:spMkLst>
            <pc:docMk/>
            <pc:sldMk cId="3902446987" sldId="575"/>
            <ac:spMk id="3" creationId="{E426B748-9ACA-4961-7232-DA166A46C511}"/>
          </ac:spMkLst>
        </pc:spChg>
        <pc:spChg chg="mod">
          <ac:chgData name="Najmul Haider" userId="5a1c00a1-f443-45cb-bc34-0be84e011475" providerId="ADAL" clId="{335CB0FB-98E9-424B-BA97-8A372DCEDF3B}" dt="2023-02-09T14:36:00.637" v="2222" actId="20577"/>
          <ac:spMkLst>
            <pc:docMk/>
            <pc:sldMk cId="3902446987" sldId="575"/>
            <ac:spMk id="4" creationId="{53ECE5D6-CB4F-24CF-2722-1B058E62B294}"/>
          </ac:spMkLst>
        </pc:spChg>
        <pc:spChg chg="del mod">
          <ac:chgData name="Najmul Haider" userId="5a1c00a1-f443-45cb-bc34-0be84e011475" providerId="ADAL" clId="{335CB0FB-98E9-424B-BA97-8A372DCEDF3B}" dt="2023-02-09T13:02:45.773" v="2131"/>
          <ac:spMkLst>
            <pc:docMk/>
            <pc:sldMk cId="3902446987" sldId="575"/>
            <ac:spMk id="5" creationId="{735759A1-1FDE-BD1D-FFEC-63E8BA21A1A3}"/>
          </ac:spMkLst>
        </pc:spChg>
        <pc:spChg chg="add mod">
          <ac:chgData name="Najmul Haider" userId="5a1c00a1-f443-45cb-bc34-0be84e011475" providerId="ADAL" clId="{335CB0FB-98E9-424B-BA97-8A372DCEDF3B}" dt="2023-02-09T13:02:44.982" v="2129" actId="14100"/>
          <ac:spMkLst>
            <pc:docMk/>
            <pc:sldMk cId="3902446987" sldId="575"/>
            <ac:spMk id="7" creationId="{3FD6B5FD-8E5E-30F4-71FF-5E6666F68ECD}"/>
          </ac:spMkLst>
        </pc:spChg>
        <pc:spChg chg="add del mod">
          <ac:chgData name="Najmul Haider" userId="5a1c00a1-f443-45cb-bc34-0be84e011475" providerId="ADAL" clId="{335CB0FB-98E9-424B-BA97-8A372DCEDF3B}" dt="2023-02-09T13:01:54.856" v="2060" actId="478"/>
          <ac:spMkLst>
            <pc:docMk/>
            <pc:sldMk cId="3902446987" sldId="575"/>
            <ac:spMk id="9" creationId="{05A9E369-8BFE-89CA-9C57-183B61C8091C}"/>
          </ac:spMkLst>
        </pc:spChg>
      </pc:sldChg>
      <pc:sldChg chg="modSp new mod">
        <pc:chgData name="Najmul Haider" userId="5a1c00a1-f443-45cb-bc34-0be84e011475" providerId="ADAL" clId="{335CB0FB-98E9-424B-BA97-8A372DCEDF3B}" dt="2023-02-09T14:47:03.860" v="2998" actId="20577"/>
        <pc:sldMkLst>
          <pc:docMk/>
          <pc:sldMk cId="3723815027" sldId="576"/>
        </pc:sldMkLst>
        <pc:spChg chg="mod">
          <ac:chgData name="Najmul Haider" userId="5a1c00a1-f443-45cb-bc34-0be84e011475" providerId="ADAL" clId="{335CB0FB-98E9-424B-BA97-8A372DCEDF3B}" dt="2023-02-09T14:47:03.860" v="2998" actId="20577"/>
          <ac:spMkLst>
            <pc:docMk/>
            <pc:sldMk cId="3723815027" sldId="576"/>
            <ac:spMk id="2" creationId="{0934AC08-6563-E423-454B-C1C708CBA282}"/>
          </ac:spMkLst>
        </pc:spChg>
        <pc:spChg chg="mod">
          <ac:chgData name="Najmul Haider" userId="5a1c00a1-f443-45cb-bc34-0be84e011475" providerId="ADAL" clId="{335CB0FB-98E9-424B-BA97-8A372DCEDF3B}" dt="2023-02-09T14:42:04.089" v="2741" actId="5793"/>
          <ac:spMkLst>
            <pc:docMk/>
            <pc:sldMk cId="3723815027" sldId="576"/>
            <ac:spMk id="3" creationId="{62C50782-8D60-AEA8-0F8F-EA99973ADEE8}"/>
          </ac:spMkLst>
        </pc:spChg>
        <pc:spChg chg="mod">
          <ac:chgData name="Najmul Haider" userId="5a1c00a1-f443-45cb-bc34-0be84e011475" providerId="ADAL" clId="{335CB0FB-98E9-424B-BA97-8A372DCEDF3B}" dt="2023-02-09T14:38:32.688" v="2418" actId="20577"/>
          <ac:spMkLst>
            <pc:docMk/>
            <pc:sldMk cId="3723815027" sldId="576"/>
            <ac:spMk id="4" creationId="{41067544-7D08-BB3C-13DC-0ECA67B3DEFB}"/>
          </ac:spMkLst>
        </pc:spChg>
      </pc:sldChg>
      <pc:sldChg chg="delSp modSp new mod">
        <pc:chgData name="Najmul Haider" userId="5a1c00a1-f443-45cb-bc34-0be84e011475" providerId="ADAL" clId="{335CB0FB-98E9-424B-BA97-8A372DCEDF3B}" dt="2023-02-09T14:46:31.574" v="2953" actId="20577"/>
        <pc:sldMkLst>
          <pc:docMk/>
          <pc:sldMk cId="675721530" sldId="577"/>
        </pc:sldMkLst>
        <pc:spChg chg="mod">
          <ac:chgData name="Najmul Haider" userId="5a1c00a1-f443-45cb-bc34-0be84e011475" providerId="ADAL" clId="{335CB0FB-98E9-424B-BA97-8A372DCEDF3B}" dt="2023-02-09T14:46:31.574" v="2953" actId="20577"/>
          <ac:spMkLst>
            <pc:docMk/>
            <pc:sldMk cId="675721530" sldId="577"/>
            <ac:spMk id="2" creationId="{30DA7AB0-25FC-CB9E-6E3D-84A83C200D55}"/>
          </ac:spMkLst>
        </pc:spChg>
        <pc:spChg chg="del">
          <ac:chgData name="Najmul Haider" userId="5a1c00a1-f443-45cb-bc34-0be84e011475" providerId="ADAL" clId="{335CB0FB-98E9-424B-BA97-8A372DCEDF3B}" dt="2023-02-09T14:45:47.030" v="2872" actId="21"/>
          <ac:spMkLst>
            <pc:docMk/>
            <pc:sldMk cId="675721530" sldId="577"/>
            <ac:spMk id="3" creationId="{E81E236B-2DE0-E1DF-4842-5610CA715954}"/>
          </ac:spMkLst>
        </pc:spChg>
        <pc:spChg chg="mod">
          <ac:chgData name="Najmul Haider" userId="5a1c00a1-f443-45cb-bc34-0be84e011475" providerId="ADAL" clId="{335CB0FB-98E9-424B-BA97-8A372DCEDF3B}" dt="2023-02-09T14:46:01.421" v="2895" actId="20577"/>
          <ac:spMkLst>
            <pc:docMk/>
            <pc:sldMk cId="675721530" sldId="577"/>
            <ac:spMk id="4" creationId="{9060828E-D6FE-8354-736E-DD7295E554C1}"/>
          </ac:spMkLst>
        </pc:spChg>
      </pc:sldChg>
      <pc:sldChg chg="modSp new mod modAnim">
        <pc:chgData name="Najmul Haider" userId="5a1c00a1-f443-45cb-bc34-0be84e011475" providerId="ADAL" clId="{335CB0FB-98E9-424B-BA97-8A372DCEDF3B}" dt="2023-02-21T10:29:00.852" v="3781" actId="20577"/>
        <pc:sldMkLst>
          <pc:docMk/>
          <pc:sldMk cId="1964577773" sldId="578"/>
        </pc:sldMkLst>
        <pc:spChg chg="mod">
          <ac:chgData name="Najmul Haider" userId="5a1c00a1-f443-45cb-bc34-0be84e011475" providerId="ADAL" clId="{335CB0FB-98E9-424B-BA97-8A372DCEDF3B}" dt="2023-02-21T10:28:02.074" v="3727" actId="20577"/>
          <ac:spMkLst>
            <pc:docMk/>
            <pc:sldMk cId="1964577773" sldId="578"/>
            <ac:spMk id="2" creationId="{C7498BB0-DD7F-C92E-0031-664920F1A85B}"/>
          </ac:spMkLst>
        </pc:spChg>
        <pc:spChg chg="mod">
          <ac:chgData name="Najmul Haider" userId="5a1c00a1-f443-45cb-bc34-0be84e011475" providerId="ADAL" clId="{335CB0FB-98E9-424B-BA97-8A372DCEDF3B}" dt="2023-02-21T10:29:00.852" v="3781" actId="20577"/>
          <ac:spMkLst>
            <pc:docMk/>
            <pc:sldMk cId="1964577773" sldId="578"/>
            <ac:spMk id="3" creationId="{4234DD5C-5B9B-2FF9-E8A7-511C0076E83A}"/>
          </ac:spMkLst>
        </pc:spChg>
        <pc:spChg chg="mod">
          <ac:chgData name="Najmul Haider" userId="5a1c00a1-f443-45cb-bc34-0be84e011475" providerId="ADAL" clId="{335CB0FB-98E9-424B-BA97-8A372DCEDF3B}" dt="2023-02-21T09:14:24.060" v="3615" actId="20577"/>
          <ac:spMkLst>
            <pc:docMk/>
            <pc:sldMk cId="1964577773" sldId="578"/>
            <ac:spMk id="4" creationId="{67C141D1-1490-E8C5-6466-13613625A47B}"/>
          </ac:spMkLst>
        </pc:spChg>
      </pc:sldChg>
      <pc:sldMasterChg chg="delSldLayout">
        <pc:chgData name="Najmul Haider" userId="5a1c00a1-f443-45cb-bc34-0be84e011475" providerId="ADAL" clId="{335CB0FB-98E9-424B-BA97-8A372DCEDF3B}" dt="2023-02-08T17:05:43.767" v="238" actId="2696"/>
        <pc:sldMasterMkLst>
          <pc:docMk/>
          <pc:sldMasterMk cId="857934676" sldId="2147483707"/>
        </pc:sldMasterMkLst>
        <pc:sldLayoutChg chg="del">
          <pc:chgData name="Najmul Haider" userId="5a1c00a1-f443-45cb-bc34-0be84e011475" providerId="ADAL" clId="{335CB0FB-98E9-424B-BA97-8A372DCEDF3B}" dt="2023-02-08T17:05:43.767" v="238" actId="2696"/>
          <pc:sldLayoutMkLst>
            <pc:docMk/>
            <pc:sldMasterMk cId="857934676" sldId="2147483707"/>
            <pc:sldLayoutMk cId="2257438158" sldId="2147483719"/>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0B69D78-4335-4C65-9CC0-742D5362358B}" type="doc">
      <dgm:prSet loTypeId="urn:microsoft.com/office/officeart/2016/7/layout/BasicTimeline" loCatId="process" qsTypeId="urn:microsoft.com/office/officeart/2005/8/quickstyle/simple5" qsCatId="simple" csTypeId="urn:microsoft.com/office/officeart/2005/8/colors/accent2_2" csCatId="accent2" phldr="1"/>
      <dgm:spPr/>
      <dgm:t>
        <a:bodyPr/>
        <a:lstStyle/>
        <a:p>
          <a:endParaRPr lang="en-US"/>
        </a:p>
      </dgm:t>
    </dgm:pt>
    <dgm:pt modelId="{A7843270-2E50-4891-815D-7332AA42089B}">
      <dgm:prSet custT="1"/>
      <dgm:spPr/>
      <dgm:t>
        <a:bodyPr/>
        <a:lstStyle/>
        <a:p>
          <a:pPr>
            <a:defRPr b="1"/>
          </a:pPr>
          <a:r>
            <a:rPr lang="en-US" sz="1800">
              <a:solidFill>
                <a:srgbClr val="0070C0"/>
              </a:solidFill>
            </a:rPr>
            <a:t>First decade</a:t>
          </a:r>
        </a:p>
        <a:p>
          <a:pPr>
            <a:defRPr b="1"/>
          </a:pPr>
          <a:r>
            <a:rPr lang="en-US" sz="1800">
              <a:solidFill>
                <a:srgbClr val="0070C0"/>
              </a:solidFill>
            </a:rPr>
            <a:t>(2000-2010) </a:t>
          </a:r>
        </a:p>
      </dgm:t>
    </dgm:pt>
    <dgm:pt modelId="{8A1A17A8-A7DB-4A6C-967D-63BE3BF8FB3A}" type="parTrans" cxnId="{17DBCC8C-6E8F-43B3-BED7-A91CE620E47B}">
      <dgm:prSet/>
      <dgm:spPr/>
      <dgm:t>
        <a:bodyPr/>
        <a:lstStyle/>
        <a:p>
          <a:endParaRPr lang="en-US"/>
        </a:p>
      </dgm:t>
    </dgm:pt>
    <dgm:pt modelId="{CC25A0E3-717C-4A96-8A2C-DB9D0C115565}" type="sibTrans" cxnId="{17DBCC8C-6E8F-43B3-BED7-A91CE620E47B}">
      <dgm:prSet/>
      <dgm:spPr/>
      <dgm:t>
        <a:bodyPr/>
        <a:lstStyle/>
        <a:p>
          <a:endParaRPr lang="en-US"/>
        </a:p>
      </dgm:t>
    </dgm:pt>
    <dgm:pt modelId="{6ACCCE53-F6F7-42DD-AC87-DAA045AF0C66}">
      <dgm:prSet custT="1"/>
      <dgm:spPr/>
      <dgm:t>
        <a:bodyPr/>
        <a:lstStyle/>
        <a:p>
          <a:r>
            <a:rPr lang="en-US" sz="1800" b="1">
              <a:solidFill>
                <a:srgbClr val="00B050"/>
              </a:solidFill>
            </a:rPr>
            <a:t>Annual dengue cases: 2,216 </a:t>
          </a:r>
        </a:p>
      </dgm:t>
    </dgm:pt>
    <dgm:pt modelId="{C8974AFB-E356-497D-AAAA-4150C14C461B}" type="parTrans" cxnId="{DC6FE232-FD39-4E80-8751-BE46D120696E}">
      <dgm:prSet/>
      <dgm:spPr/>
      <dgm:t>
        <a:bodyPr/>
        <a:lstStyle/>
        <a:p>
          <a:endParaRPr lang="en-US"/>
        </a:p>
      </dgm:t>
    </dgm:pt>
    <dgm:pt modelId="{9ECC24C4-FA9A-462B-BD04-7E609E147AEA}" type="sibTrans" cxnId="{DC6FE232-FD39-4E80-8751-BE46D120696E}">
      <dgm:prSet/>
      <dgm:spPr/>
      <dgm:t>
        <a:bodyPr/>
        <a:lstStyle/>
        <a:p>
          <a:endParaRPr lang="en-US"/>
        </a:p>
      </dgm:t>
    </dgm:pt>
    <dgm:pt modelId="{664901ED-4646-42B8-BF77-50D284C5E8AB}">
      <dgm:prSet custT="1"/>
      <dgm:spPr/>
      <dgm:t>
        <a:bodyPr/>
        <a:lstStyle/>
        <a:p>
          <a:r>
            <a:rPr lang="en-US" sz="1800" b="1">
              <a:solidFill>
                <a:srgbClr val="FF0000"/>
              </a:solidFill>
            </a:rPr>
            <a:t>Annual dengue deaths: 4.75 </a:t>
          </a:r>
        </a:p>
      </dgm:t>
    </dgm:pt>
    <dgm:pt modelId="{DE144403-9AB7-4DA0-906E-6AC99C2E23AC}" type="parTrans" cxnId="{8C45C62E-D0FC-4FA0-B923-02B56F97FC65}">
      <dgm:prSet/>
      <dgm:spPr/>
      <dgm:t>
        <a:bodyPr/>
        <a:lstStyle/>
        <a:p>
          <a:endParaRPr lang="en-US"/>
        </a:p>
      </dgm:t>
    </dgm:pt>
    <dgm:pt modelId="{D01951B2-4B84-4D19-93BF-FBD297CC3F1C}" type="sibTrans" cxnId="{8C45C62E-D0FC-4FA0-B923-02B56F97FC65}">
      <dgm:prSet/>
      <dgm:spPr/>
      <dgm:t>
        <a:bodyPr/>
        <a:lstStyle/>
        <a:p>
          <a:endParaRPr lang="en-US"/>
        </a:p>
      </dgm:t>
    </dgm:pt>
    <dgm:pt modelId="{698A25E3-2A0C-4B01-BB92-DD73480DEB9A}">
      <dgm:prSet custT="1"/>
      <dgm:spPr/>
      <dgm:t>
        <a:bodyPr/>
        <a:lstStyle/>
        <a:p>
          <a:pPr>
            <a:defRPr b="1"/>
          </a:pPr>
          <a:r>
            <a:rPr lang="en-US" sz="1800">
              <a:solidFill>
                <a:srgbClr val="7030A0"/>
              </a:solidFill>
            </a:rPr>
            <a:t>Recent decade </a:t>
          </a:r>
        </a:p>
        <a:p>
          <a:pPr>
            <a:defRPr b="1"/>
          </a:pPr>
          <a:r>
            <a:rPr lang="en-US" sz="1800">
              <a:solidFill>
                <a:srgbClr val="7030A0"/>
              </a:solidFill>
            </a:rPr>
            <a:t>(2011-2022)</a:t>
          </a:r>
          <a:endParaRPr lang="en-US" sz="1400">
            <a:solidFill>
              <a:srgbClr val="7030A0"/>
            </a:solidFill>
          </a:endParaRPr>
        </a:p>
      </dgm:t>
    </dgm:pt>
    <dgm:pt modelId="{20B477B3-C266-4FC2-BC35-A1F5A063DBE0}" type="parTrans" cxnId="{9216ABDD-1B79-47C6-91D3-7A8EFF2DFD25}">
      <dgm:prSet/>
      <dgm:spPr/>
      <dgm:t>
        <a:bodyPr/>
        <a:lstStyle/>
        <a:p>
          <a:endParaRPr lang="en-US"/>
        </a:p>
      </dgm:t>
    </dgm:pt>
    <dgm:pt modelId="{B6C43BF7-8F2A-46C5-879C-ACE5C585CAE7}" type="sibTrans" cxnId="{9216ABDD-1B79-47C6-91D3-7A8EFF2DFD25}">
      <dgm:prSet/>
      <dgm:spPr/>
      <dgm:t>
        <a:bodyPr/>
        <a:lstStyle/>
        <a:p>
          <a:endParaRPr lang="en-US"/>
        </a:p>
      </dgm:t>
    </dgm:pt>
    <dgm:pt modelId="{91FB572A-B5BF-460E-A483-0E493830871D}">
      <dgm:prSet custT="1"/>
      <dgm:spPr/>
      <dgm:t>
        <a:bodyPr/>
        <a:lstStyle/>
        <a:p>
          <a:r>
            <a:rPr lang="en-US" sz="1800" b="1">
              <a:solidFill>
                <a:srgbClr val="00B050"/>
              </a:solidFill>
            </a:rPr>
            <a:t>Annual dengue cases: 18,321 </a:t>
          </a:r>
        </a:p>
      </dgm:t>
    </dgm:pt>
    <dgm:pt modelId="{35D06EF6-58B3-49EE-B8B3-06FE2616F03E}" type="parTrans" cxnId="{EB0E188E-68FA-4081-8F62-B340B5C8035C}">
      <dgm:prSet/>
      <dgm:spPr/>
      <dgm:t>
        <a:bodyPr/>
        <a:lstStyle/>
        <a:p>
          <a:endParaRPr lang="en-US"/>
        </a:p>
      </dgm:t>
    </dgm:pt>
    <dgm:pt modelId="{48EB2A7A-24B1-4BA2-8A71-A729AE46C2FD}" type="sibTrans" cxnId="{EB0E188E-68FA-4081-8F62-B340B5C8035C}">
      <dgm:prSet/>
      <dgm:spPr/>
      <dgm:t>
        <a:bodyPr/>
        <a:lstStyle/>
        <a:p>
          <a:endParaRPr lang="en-US"/>
        </a:p>
      </dgm:t>
    </dgm:pt>
    <dgm:pt modelId="{F95EBEF9-0EFA-4D6C-8836-C1E341274076}">
      <dgm:prSet custT="1"/>
      <dgm:spPr/>
      <dgm:t>
        <a:bodyPr/>
        <a:lstStyle/>
        <a:p>
          <a:r>
            <a:rPr lang="en-US" sz="1800" b="1">
              <a:solidFill>
                <a:srgbClr val="FF0000"/>
              </a:solidFill>
            </a:rPr>
            <a:t>Annual dengue deaths: 45.83</a:t>
          </a:r>
        </a:p>
      </dgm:t>
    </dgm:pt>
    <dgm:pt modelId="{11AF4ADB-EEC1-46FC-91C2-568C75DFE7AF}" type="parTrans" cxnId="{B1A5B778-812D-4EF4-96DB-174571805B96}">
      <dgm:prSet/>
      <dgm:spPr/>
      <dgm:t>
        <a:bodyPr/>
        <a:lstStyle/>
        <a:p>
          <a:endParaRPr lang="en-US"/>
        </a:p>
      </dgm:t>
    </dgm:pt>
    <dgm:pt modelId="{6EA6F849-5C29-4E90-BAAD-3A81988EAB29}" type="sibTrans" cxnId="{B1A5B778-812D-4EF4-96DB-174571805B96}">
      <dgm:prSet/>
      <dgm:spPr/>
      <dgm:t>
        <a:bodyPr/>
        <a:lstStyle/>
        <a:p>
          <a:endParaRPr lang="en-US"/>
        </a:p>
      </dgm:t>
    </dgm:pt>
    <dgm:pt modelId="{CF956CE4-6B8D-4877-8735-FF24938AD591}" type="pres">
      <dgm:prSet presAssocID="{C0B69D78-4335-4C65-9CC0-742D5362358B}" presName="root" presStyleCnt="0">
        <dgm:presLayoutVars>
          <dgm:chMax/>
          <dgm:chPref/>
          <dgm:animLvl val="lvl"/>
        </dgm:presLayoutVars>
      </dgm:prSet>
      <dgm:spPr/>
    </dgm:pt>
    <dgm:pt modelId="{0673A523-5E3B-43F2-B5F2-695DAB1246F7}" type="pres">
      <dgm:prSet presAssocID="{C0B69D78-4335-4C65-9CC0-742D5362358B}" presName="divider" presStyleLbl="fgAccFollowNode1" presStyleIdx="0" presStyleCnt="1" custLinFactNeighborX="196"/>
      <dgm:spPr>
        <a:solidFill>
          <a:schemeClr val="accent2">
            <a:alpha val="90000"/>
            <a:tint val="40000"/>
            <a:hueOff val="0"/>
            <a:satOff val="0"/>
            <a:lumOff val="0"/>
            <a:alphaOff val="0"/>
          </a:schemeClr>
        </a:solidFill>
        <a:ln w="9525" cap="flat" cmpd="sng" algn="ctr">
          <a:solidFill>
            <a:schemeClr val="accent2">
              <a:alpha val="90000"/>
              <a:tint val="40000"/>
              <a:hueOff val="0"/>
              <a:satOff val="0"/>
              <a:lumOff val="0"/>
              <a:alphaOff val="0"/>
            </a:schemeClr>
          </a:solidFill>
          <a:prstDash val="solid"/>
          <a:tailEnd type="triangle" w="lg" len="lg"/>
        </a:ln>
        <a:effectLst>
          <a:outerShdw blurRad="40000" dist="23000" dir="5400000" rotWithShape="0">
            <a:srgbClr val="000000">
              <a:alpha val="35000"/>
            </a:srgbClr>
          </a:outerShdw>
        </a:effectLst>
      </dgm:spPr>
    </dgm:pt>
    <dgm:pt modelId="{B4DCD5ED-353A-4DB1-A4F4-C8C0F498F64B}" type="pres">
      <dgm:prSet presAssocID="{C0B69D78-4335-4C65-9CC0-742D5362358B}" presName="nodes" presStyleCnt="0">
        <dgm:presLayoutVars>
          <dgm:chMax/>
          <dgm:chPref/>
          <dgm:animLvl val="lvl"/>
        </dgm:presLayoutVars>
      </dgm:prSet>
      <dgm:spPr/>
    </dgm:pt>
    <dgm:pt modelId="{6C12B1E4-AD37-41F0-B66B-587830ACCE1F}" type="pres">
      <dgm:prSet presAssocID="{A7843270-2E50-4891-815D-7332AA42089B}" presName="composite" presStyleCnt="0"/>
      <dgm:spPr/>
    </dgm:pt>
    <dgm:pt modelId="{F4DDB7ED-0B0C-4114-A46D-89DDDBCF3036}" type="pres">
      <dgm:prSet presAssocID="{A7843270-2E50-4891-815D-7332AA42089B}" presName="L1TextContainer" presStyleLbl="revTx" presStyleIdx="0" presStyleCnt="2" custScaleX="331289" custLinFactNeighborX="-33772" custLinFactNeighborY="-12427">
        <dgm:presLayoutVars>
          <dgm:chMax val="1"/>
          <dgm:chPref val="1"/>
          <dgm:bulletEnabled val="1"/>
        </dgm:presLayoutVars>
      </dgm:prSet>
      <dgm:spPr/>
    </dgm:pt>
    <dgm:pt modelId="{0D86751F-BCD9-4DE0-902C-29429CEEAC72}" type="pres">
      <dgm:prSet presAssocID="{A7843270-2E50-4891-815D-7332AA42089B}" presName="L2TextContainerWrapper" presStyleCnt="0">
        <dgm:presLayoutVars>
          <dgm:chMax val="0"/>
          <dgm:chPref val="0"/>
          <dgm:bulletEnabled val="1"/>
        </dgm:presLayoutVars>
      </dgm:prSet>
      <dgm:spPr/>
    </dgm:pt>
    <dgm:pt modelId="{0355CF71-F53D-4FD0-AC40-9DD220A7B09F}" type="pres">
      <dgm:prSet presAssocID="{A7843270-2E50-4891-815D-7332AA42089B}" presName="L2TextContainer" presStyleLbl="bgAcc1" presStyleIdx="0" presStyleCnt="2" custScaleX="611667" custScaleY="104668" custLinFactNeighborX="-108" custLinFactNeighborY="-37039"/>
      <dgm:spPr/>
    </dgm:pt>
    <dgm:pt modelId="{88FD948D-6A60-409E-87AD-F16280C3A533}" type="pres">
      <dgm:prSet presAssocID="{A7843270-2E50-4891-815D-7332AA42089B}" presName="FlexibleEmptyPlaceHolder" presStyleCnt="0"/>
      <dgm:spPr/>
    </dgm:pt>
    <dgm:pt modelId="{1F3BA3B6-E479-410A-B2E7-9A2EB93F917E}" type="pres">
      <dgm:prSet presAssocID="{A7843270-2E50-4891-815D-7332AA42089B}" presName="ConnectLine" presStyleLbl="sibTrans1D1" presStyleIdx="0" presStyleCnt="2" custLinFactX="-1800000" custLinFactNeighborX="-1853425" custLinFactNeighborY="-3326"/>
      <dgm:spPr>
        <a:noFill/>
        <a:ln w="9525" cap="flat" cmpd="sng" algn="ctr">
          <a:solidFill>
            <a:schemeClr val="accent2">
              <a:hueOff val="0"/>
              <a:satOff val="0"/>
              <a:lumOff val="0"/>
              <a:alphaOff val="0"/>
            </a:schemeClr>
          </a:solidFill>
          <a:prstDash val="dash"/>
        </a:ln>
        <a:effectLst/>
      </dgm:spPr>
    </dgm:pt>
    <dgm:pt modelId="{110531EF-B93B-4234-9743-FF0B9DF51EF6}" type="pres">
      <dgm:prSet presAssocID="{A7843270-2E50-4891-815D-7332AA42089B}" presName="ConnectorPoint" presStyleLbl="alignNode1" presStyleIdx="0" presStyleCnt="2" custLinFactX="-947158" custLinFactNeighborX="-1000000"/>
      <dgm:spPr/>
    </dgm:pt>
    <dgm:pt modelId="{EC2D7C9A-D01B-4DB0-A8D2-58BE13CA4311}" type="pres">
      <dgm:prSet presAssocID="{A7843270-2E50-4891-815D-7332AA42089B}" presName="EmptyPlaceHolder" presStyleCnt="0"/>
      <dgm:spPr/>
    </dgm:pt>
    <dgm:pt modelId="{07143B5C-A312-4209-B354-B8FDC65EF390}" type="pres">
      <dgm:prSet presAssocID="{CC25A0E3-717C-4A96-8A2C-DB9D0C115565}" presName="spaceBetweenRectangles" presStyleCnt="0"/>
      <dgm:spPr/>
    </dgm:pt>
    <dgm:pt modelId="{725C0850-2C95-4979-BF5E-0813FDCBBC19}" type="pres">
      <dgm:prSet presAssocID="{698A25E3-2A0C-4B01-BB92-DD73480DEB9A}" presName="composite" presStyleCnt="0"/>
      <dgm:spPr/>
    </dgm:pt>
    <dgm:pt modelId="{86A0EF2E-2D10-4B6A-BB46-47AEDA2D7631}" type="pres">
      <dgm:prSet presAssocID="{698A25E3-2A0C-4B01-BB92-DD73480DEB9A}" presName="L1TextContainer" presStyleLbl="revTx" presStyleIdx="1" presStyleCnt="2" custScaleX="371028">
        <dgm:presLayoutVars>
          <dgm:chMax val="1"/>
          <dgm:chPref val="1"/>
          <dgm:bulletEnabled val="1"/>
        </dgm:presLayoutVars>
      </dgm:prSet>
      <dgm:spPr/>
    </dgm:pt>
    <dgm:pt modelId="{5B51D25D-A67A-4B1E-ACDA-94A1812F2F6F}" type="pres">
      <dgm:prSet presAssocID="{698A25E3-2A0C-4B01-BB92-DD73480DEB9A}" presName="L2TextContainerWrapper" presStyleCnt="0">
        <dgm:presLayoutVars>
          <dgm:chMax val="0"/>
          <dgm:chPref val="0"/>
          <dgm:bulletEnabled val="1"/>
        </dgm:presLayoutVars>
      </dgm:prSet>
      <dgm:spPr/>
    </dgm:pt>
    <dgm:pt modelId="{4CD2778E-A28A-48A1-886A-759AF811FAFA}" type="pres">
      <dgm:prSet presAssocID="{698A25E3-2A0C-4B01-BB92-DD73480DEB9A}" presName="L2TextContainer" presStyleLbl="bgAcc1" presStyleIdx="1" presStyleCnt="2" custScaleX="626850" custScaleY="88188" custLinFactNeighborX="-16826" custLinFactNeighborY="3740"/>
      <dgm:spPr/>
    </dgm:pt>
    <dgm:pt modelId="{C1D8D8EB-52C6-45F2-AF10-B8404D639907}" type="pres">
      <dgm:prSet presAssocID="{698A25E3-2A0C-4B01-BB92-DD73480DEB9A}" presName="FlexibleEmptyPlaceHolder" presStyleCnt="0"/>
      <dgm:spPr/>
    </dgm:pt>
    <dgm:pt modelId="{FDBD5A13-B219-4952-B544-4618E0FFA9B6}" type="pres">
      <dgm:prSet presAssocID="{698A25E3-2A0C-4B01-BB92-DD73480DEB9A}" presName="ConnectLine" presStyleLbl="sibTrans1D1" presStyleIdx="1" presStyleCnt="2"/>
      <dgm:spPr>
        <a:noFill/>
        <a:ln w="9525" cap="flat" cmpd="sng" algn="ctr">
          <a:solidFill>
            <a:schemeClr val="accent2">
              <a:hueOff val="0"/>
              <a:satOff val="0"/>
              <a:lumOff val="0"/>
              <a:alphaOff val="0"/>
            </a:schemeClr>
          </a:solidFill>
          <a:prstDash val="dash"/>
        </a:ln>
        <a:effectLst/>
      </dgm:spPr>
    </dgm:pt>
    <dgm:pt modelId="{31BE7E93-3882-445A-AC8C-1E73B8094A86}" type="pres">
      <dgm:prSet presAssocID="{698A25E3-2A0C-4B01-BB92-DD73480DEB9A}" presName="ConnectorPoint" presStyleLbl="alignNode1" presStyleIdx="1" presStyleCnt="2"/>
      <dgm:spPr/>
    </dgm:pt>
    <dgm:pt modelId="{AA6E0811-98D3-475E-887B-FA490AFF7993}" type="pres">
      <dgm:prSet presAssocID="{698A25E3-2A0C-4B01-BB92-DD73480DEB9A}" presName="EmptyPlaceHolder" presStyleCnt="0"/>
      <dgm:spPr/>
    </dgm:pt>
  </dgm:ptLst>
  <dgm:cxnLst>
    <dgm:cxn modelId="{FDE2250A-FE95-4BAA-B0AA-8012C90EEDC4}" type="presOf" srcId="{F95EBEF9-0EFA-4D6C-8836-C1E341274076}" destId="{4CD2778E-A28A-48A1-886A-759AF811FAFA}" srcOrd="0" destOrd="1" presId="urn:microsoft.com/office/officeart/2016/7/layout/BasicTimeline"/>
    <dgm:cxn modelId="{8C45C62E-D0FC-4FA0-B923-02B56F97FC65}" srcId="{A7843270-2E50-4891-815D-7332AA42089B}" destId="{664901ED-4646-42B8-BF77-50D284C5E8AB}" srcOrd="1" destOrd="0" parTransId="{DE144403-9AB7-4DA0-906E-6AC99C2E23AC}" sibTransId="{D01951B2-4B84-4D19-93BF-FBD297CC3F1C}"/>
    <dgm:cxn modelId="{DC6FE232-FD39-4E80-8751-BE46D120696E}" srcId="{A7843270-2E50-4891-815D-7332AA42089B}" destId="{6ACCCE53-F6F7-42DD-AC87-DAA045AF0C66}" srcOrd="0" destOrd="0" parTransId="{C8974AFB-E356-497D-AAAA-4150C14C461B}" sibTransId="{9ECC24C4-FA9A-462B-BD04-7E609E147AEA}"/>
    <dgm:cxn modelId="{D5552139-3C33-4CDD-ADB9-75924B3FBFB1}" type="presOf" srcId="{91FB572A-B5BF-460E-A483-0E493830871D}" destId="{4CD2778E-A28A-48A1-886A-759AF811FAFA}" srcOrd="0" destOrd="0" presId="urn:microsoft.com/office/officeart/2016/7/layout/BasicTimeline"/>
    <dgm:cxn modelId="{EBEA5939-DBB8-4B69-8F41-339208F2460E}" type="presOf" srcId="{A7843270-2E50-4891-815D-7332AA42089B}" destId="{F4DDB7ED-0B0C-4114-A46D-89DDDBCF3036}" srcOrd="0" destOrd="0" presId="urn:microsoft.com/office/officeart/2016/7/layout/BasicTimeline"/>
    <dgm:cxn modelId="{0CB7A243-7C7D-4110-BBC8-25F2FBF1BC59}" type="presOf" srcId="{664901ED-4646-42B8-BF77-50D284C5E8AB}" destId="{0355CF71-F53D-4FD0-AC40-9DD220A7B09F}" srcOrd="0" destOrd="1" presId="urn:microsoft.com/office/officeart/2016/7/layout/BasicTimeline"/>
    <dgm:cxn modelId="{B1A5B778-812D-4EF4-96DB-174571805B96}" srcId="{698A25E3-2A0C-4B01-BB92-DD73480DEB9A}" destId="{F95EBEF9-0EFA-4D6C-8836-C1E341274076}" srcOrd="1" destOrd="0" parTransId="{11AF4ADB-EEC1-46FC-91C2-568C75DFE7AF}" sibTransId="{6EA6F849-5C29-4E90-BAAD-3A81988EAB29}"/>
    <dgm:cxn modelId="{7340167B-B82B-44C8-9415-45A92921FD94}" type="presOf" srcId="{698A25E3-2A0C-4B01-BB92-DD73480DEB9A}" destId="{86A0EF2E-2D10-4B6A-BB46-47AEDA2D7631}" srcOrd="0" destOrd="0" presId="urn:microsoft.com/office/officeart/2016/7/layout/BasicTimeline"/>
    <dgm:cxn modelId="{17DBCC8C-6E8F-43B3-BED7-A91CE620E47B}" srcId="{C0B69D78-4335-4C65-9CC0-742D5362358B}" destId="{A7843270-2E50-4891-815D-7332AA42089B}" srcOrd="0" destOrd="0" parTransId="{8A1A17A8-A7DB-4A6C-967D-63BE3BF8FB3A}" sibTransId="{CC25A0E3-717C-4A96-8A2C-DB9D0C115565}"/>
    <dgm:cxn modelId="{EB0E188E-68FA-4081-8F62-B340B5C8035C}" srcId="{698A25E3-2A0C-4B01-BB92-DD73480DEB9A}" destId="{91FB572A-B5BF-460E-A483-0E493830871D}" srcOrd="0" destOrd="0" parTransId="{35D06EF6-58B3-49EE-B8B3-06FE2616F03E}" sibTransId="{48EB2A7A-24B1-4BA2-8A71-A729AE46C2FD}"/>
    <dgm:cxn modelId="{88B4A894-0097-4889-8B16-EB5F2C8FE268}" type="presOf" srcId="{C0B69D78-4335-4C65-9CC0-742D5362358B}" destId="{CF956CE4-6B8D-4877-8735-FF24938AD591}" srcOrd="0" destOrd="0" presId="urn:microsoft.com/office/officeart/2016/7/layout/BasicTimeline"/>
    <dgm:cxn modelId="{4DC7B5C8-6041-4840-A9FA-E2276E6E6922}" type="presOf" srcId="{6ACCCE53-F6F7-42DD-AC87-DAA045AF0C66}" destId="{0355CF71-F53D-4FD0-AC40-9DD220A7B09F}" srcOrd="0" destOrd="0" presId="urn:microsoft.com/office/officeart/2016/7/layout/BasicTimeline"/>
    <dgm:cxn modelId="{9216ABDD-1B79-47C6-91D3-7A8EFF2DFD25}" srcId="{C0B69D78-4335-4C65-9CC0-742D5362358B}" destId="{698A25E3-2A0C-4B01-BB92-DD73480DEB9A}" srcOrd="1" destOrd="0" parTransId="{20B477B3-C266-4FC2-BC35-A1F5A063DBE0}" sibTransId="{B6C43BF7-8F2A-46C5-879C-ACE5C585CAE7}"/>
    <dgm:cxn modelId="{EDBEB888-2EB9-4FE6-A6C8-15785FEC6040}" type="presParOf" srcId="{CF956CE4-6B8D-4877-8735-FF24938AD591}" destId="{0673A523-5E3B-43F2-B5F2-695DAB1246F7}" srcOrd="0" destOrd="0" presId="urn:microsoft.com/office/officeart/2016/7/layout/BasicTimeline"/>
    <dgm:cxn modelId="{50912252-DB24-47C0-93B8-B4B1ED7BED8C}" type="presParOf" srcId="{CF956CE4-6B8D-4877-8735-FF24938AD591}" destId="{B4DCD5ED-353A-4DB1-A4F4-C8C0F498F64B}" srcOrd="1" destOrd="0" presId="urn:microsoft.com/office/officeart/2016/7/layout/BasicTimeline"/>
    <dgm:cxn modelId="{4A84487D-C023-4883-801E-97CD46B79800}" type="presParOf" srcId="{B4DCD5ED-353A-4DB1-A4F4-C8C0F498F64B}" destId="{6C12B1E4-AD37-41F0-B66B-587830ACCE1F}" srcOrd="0" destOrd="0" presId="urn:microsoft.com/office/officeart/2016/7/layout/BasicTimeline"/>
    <dgm:cxn modelId="{0381AABE-B3E5-464F-89D3-0B3082A2A943}" type="presParOf" srcId="{6C12B1E4-AD37-41F0-B66B-587830ACCE1F}" destId="{F4DDB7ED-0B0C-4114-A46D-89DDDBCF3036}" srcOrd="0" destOrd="0" presId="urn:microsoft.com/office/officeart/2016/7/layout/BasicTimeline"/>
    <dgm:cxn modelId="{C446E3EC-EF0E-4F70-92D2-A30AD37E5978}" type="presParOf" srcId="{6C12B1E4-AD37-41F0-B66B-587830ACCE1F}" destId="{0D86751F-BCD9-4DE0-902C-29429CEEAC72}" srcOrd="1" destOrd="0" presId="urn:microsoft.com/office/officeart/2016/7/layout/BasicTimeline"/>
    <dgm:cxn modelId="{81988652-B34A-43A7-848C-0013A4E175C4}" type="presParOf" srcId="{0D86751F-BCD9-4DE0-902C-29429CEEAC72}" destId="{0355CF71-F53D-4FD0-AC40-9DD220A7B09F}" srcOrd="0" destOrd="0" presId="urn:microsoft.com/office/officeart/2016/7/layout/BasicTimeline"/>
    <dgm:cxn modelId="{A23BA45A-DF15-4C86-95F8-AAE912008EA6}" type="presParOf" srcId="{0D86751F-BCD9-4DE0-902C-29429CEEAC72}" destId="{88FD948D-6A60-409E-87AD-F16280C3A533}" srcOrd="1" destOrd="0" presId="urn:microsoft.com/office/officeart/2016/7/layout/BasicTimeline"/>
    <dgm:cxn modelId="{0DF7E999-1CB5-4F7D-A6C3-011E8BACDB69}" type="presParOf" srcId="{6C12B1E4-AD37-41F0-B66B-587830ACCE1F}" destId="{1F3BA3B6-E479-410A-B2E7-9A2EB93F917E}" srcOrd="2" destOrd="0" presId="urn:microsoft.com/office/officeart/2016/7/layout/BasicTimeline"/>
    <dgm:cxn modelId="{042CDBDF-B84E-43F0-A495-39458C7777CA}" type="presParOf" srcId="{6C12B1E4-AD37-41F0-B66B-587830ACCE1F}" destId="{110531EF-B93B-4234-9743-FF0B9DF51EF6}" srcOrd="3" destOrd="0" presId="urn:microsoft.com/office/officeart/2016/7/layout/BasicTimeline"/>
    <dgm:cxn modelId="{EE1D83F9-BF02-4B6E-8139-8E3E23B5C897}" type="presParOf" srcId="{6C12B1E4-AD37-41F0-B66B-587830ACCE1F}" destId="{EC2D7C9A-D01B-4DB0-A8D2-58BE13CA4311}" srcOrd="4" destOrd="0" presId="urn:microsoft.com/office/officeart/2016/7/layout/BasicTimeline"/>
    <dgm:cxn modelId="{80FC0626-2D32-433D-BD13-1812BDEF1D19}" type="presParOf" srcId="{B4DCD5ED-353A-4DB1-A4F4-C8C0F498F64B}" destId="{07143B5C-A312-4209-B354-B8FDC65EF390}" srcOrd="1" destOrd="0" presId="urn:microsoft.com/office/officeart/2016/7/layout/BasicTimeline"/>
    <dgm:cxn modelId="{3F0E5E00-EE35-497A-A211-770C9A844761}" type="presParOf" srcId="{B4DCD5ED-353A-4DB1-A4F4-C8C0F498F64B}" destId="{725C0850-2C95-4979-BF5E-0813FDCBBC19}" srcOrd="2" destOrd="0" presId="urn:microsoft.com/office/officeart/2016/7/layout/BasicTimeline"/>
    <dgm:cxn modelId="{715BC58B-4F3F-40A0-9198-5FD9C6DC6DF1}" type="presParOf" srcId="{725C0850-2C95-4979-BF5E-0813FDCBBC19}" destId="{86A0EF2E-2D10-4B6A-BB46-47AEDA2D7631}" srcOrd="0" destOrd="0" presId="urn:microsoft.com/office/officeart/2016/7/layout/BasicTimeline"/>
    <dgm:cxn modelId="{3B0D7290-AA9C-405A-816A-340ABF5724C8}" type="presParOf" srcId="{725C0850-2C95-4979-BF5E-0813FDCBBC19}" destId="{5B51D25D-A67A-4B1E-ACDA-94A1812F2F6F}" srcOrd="1" destOrd="0" presId="urn:microsoft.com/office/officeart/2016/7/layout/BasicTimeline"/>
    <dgm:cxn modelId="{C5CBD9CB-1D1E-4679-B582-61CB2D7E03A9}" type="presParOf" srcId="{5B51D25D-A67A-4B1E-ACDA-94A1812F2F6F}" destId="{4CD2778E-A28A-48A1-886A-759AF811FAFA}" srcOrd="0" destOrd="0" presId="urn:microsoft.com/office/officeart/2016/7/layout/BasicTimeline"/>
    <dgm:cxn modelId="{8078E5DB-F884-41F2-8D39-F3A0E64D4F54}" type="presParOf" srcId="{5B51D25D-A67A-4B1E-ACDA-94A1812F2F6F}" destId="{C1D8D8EB-52C6-45F2-AF10-B8404D639907}" srcOrd="1" destOrd="0" presId="urn:microsoft.com/office/officeart/2016/7/layout/BasicTimeline"/>
    <dgm:cxn modelId="{74DCA967-E4E0-4786-8CFE-ADAF95408E27}" type="presParOf" srcId="{725C0850-2C95-4979-BF5E-0813FDCBBC19}" destId="{FDBD5A13-B219-4952-B544-4618E0FFA9B6}" srcOrd="2" destOrd="0" presId="urn:microsoft.com/office/officeart/2016/7/layout/BasicTimeline"/>
    <dgm:cxn modelId="{51FB81C3-386E-4FC5-9101-98D430324E2A}" type="presParOf" srcId="{725C0850-2C95-4979-BF5E-0813FDCBBC19}" destId="{31BE7E93-3882-445A-AC8C-1E73B8094A86}" srcOrd="3" destOrd="0" presId="urn:microsoft.com/office/officeart/2016/7/layout/BasicTimeline"/>
    <dgm:cxn modelId="{B39CC0BF-83D0-42DA-A3F8-424E677886A2}" type="presParOf" srcId="{725C0850-2C95-4979-BF5E-0813FDCBBC19}" destId="{AA6E0811-98D3-475E-887B-FA490AFF7993}" srcOrd="4" destOrd="0" presId="urn:microsoft.com/office/officeart/2016/7/layout/Basic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0B69D78-4335-4C65-9CC0-742D5362358B}" type="doc">
      <dgm:prSet loTypeId="urn:microsoft.com/office/officeart/2016/7/layout/BasicTimeline" loCatId="process" qsTypeId="urn:microsoft.com/office/officeart/2005/8/quickstyle/simple5" qsCatId="simple" csTypeId="urn:microsoft.com/office/officeart/2005/8/colors/accent2_2" csCatId="accent2" phldr="1"/>
      <dgm:spPr/>
      <dgm:t>
        <a:bodyPr/>
        <a:lstStyle/>
        <a:p>
          <a:endParaRPr lang="en-US"/>
        </a:p>
      </dgm:t>
    </dgm:pt>
    <dgm:pt modelId="{A7843270-2E50-4891-815D-7332AA42089B}">
      <dgm:prSet custT="1"/>
      <dgm:spPr/>
      <dgm:t>
        <a:bodyPr/>
        <a:lstStyle/>
        <a:p>
          <a:pPr>
            <a:defRPr b="1"/>
          </a:pPr>
          <a:r>
            <a:rPr lang="en-US" sz="1800">
              <a:solidFill>
                <a:srgbClr val="0070C0"/>
              </a:solidFill>
            </a:rPr>
            <a:t>First decade</a:t>
          </a:r>
        </a:p>
        <a:p>
          <a:pPr>
            <a:defRPr b="1"/>
          </a:pPr>
          <a:r>
            <a:rPr lang="en-US" sz="1800">
              <a:solidFill>
                <a:srgbClr val="0070C0"/>
              </a:solidFill>
            </a:rPr>
            <a:t>(2000-2010) </a:t>
          </a:r>
        </a:p>
      </dgm:t>
    </dgm:pt>
    <dgm:pt modelId="{8A1A17A8-A7DB-4A6C-967D-63BE3BF8FB3A}" type="parTrans" cxnId="{17DBCC8C-6E8F-43B3-BED7-A91CE620E47B}">
      <dgm:prSet/>
      <dgm:spPr/>
      <dgm:t>
        <a:bodyPr/>
        <a:lstStyle/>
        <a:p>
          <a:endParaRPr lang="en-US"/>
        </a:p>
      </dgm:t>
    </dgm:pt>
    <dgm:pt modelId="{CC25A0E3-717C-4A96-8A2C-DB9D0C115565}" type="sibTrans" cxnId="{17DBCC8C-6E8F-43B3-BED7-A91CE620E47B}">
      <dgm:prSet/>
      <dgm:spPr/>
      <dgm:t>
        <a:bodyPr/>
        <a:lstStyle/>
        <a:p>
          <a:endParaRPr lang="en-US"/>
        </a:p>
      </dgm:t>
    </dgm:pt>
    <dgm:pt modelId="{6ACCCE53-F6F7-42DD-AC87-DAA045AF0C66}">
      <dgm:prSet custT="1"/>
      <dgm:spPr/>
      <dgm:t>
        <a:bodyPr/>
        <a:lstStyle/>
        <a:p>
          <a:r>
            <a:rPr lang="en-US" sz="1800" b="1" dirty="0">
              <a:solidFill>
                <a:srgbClr val="00B050"/>
              </a:solidFill>
            </a:rPr>
            <a:t>Annual temperature  : 26.5   </a:t>
          </a:r>
        </a:p>
      </dgm:t>
    </dgm:pt>
    <dgm:pt modelId="{C8974AFB-E356-497D-AAAA-4150C14C461B}" type="parTrans" cxnId="{DC6FE232-FD39-4E80-8751-BE46D120696E}">
      <dgm:prSet/>
      <dgm:spPr/>
      <dgm:t>
        <a:bodyPr/>
        <a:lstStyle/>
        <a:p>
          <a:endParaRPr lang="en-US"/>
        </a:p>
      </dgm:t>
    </dgm:pt>
    <dgm:pt modelId="{9ECC24C4-FA9A-462B-BD04-7E609E147AEA}" type="sibTrans" cxnId="{DC6FE232-FD39-4E80-8751-BE46D120696E}">
      <dgm:prSet/>
      <dgm:spPr/>
      <dgm:t>
        <a:bodyPr/>
        <a:lstStyle/>
        <a:p>
          <a:endParaRPr lang="en-US"/>
        </a:p>
      </dgm:t>
    </dgm:pt>
    <dgm:pt modelId="{664901ED-4646-42B8-BF77-50D284C5E8AB}">
      <dgm:prSet custT="1"/>
      <dgm:spPr/>
      <dgm:t>
        <a:bodyPr/>
        <a:lstStyle/>
        <a:p>
          <a:r>
            <a:rPr lang="en-US" sz="1800" b="1" dirty="0">
              <a:solidFill>
                <a:srgbClr val="FF0000"/>
              </a:solidFill>
            </a:rPr>
            <a:t>Annual rainfall (mm) : 2161</a:t>
          </a:r>
        </a:p>
        <a:p>
          <a:r>
            <a:rPr lang="en-US" sz="1800" b="1" dirty="0">
              <a:solidFill>
                <a:srgbClr val="FF0000"/>
              </a:solidFill>
            </a:rPr>
            <a:t>Outside Monsoon rainfall (mm):  </a:t>
          </a:r>
        </a:p>
      </dgm:t>
    </dgm:pt>
    <dgm:pt modelId="{DE144403-9AB7-4DA0-906E-6AC99C2E23AC}" type="parTrans" cxnId="{8C45C62E-D0FC-4FA0-B923-02B56F97FC65}">
      <dgm:prSet/>
      <dgm:spPr/>
      <dgm:t>
        <a:bodyPr/>
        <a:lstStyle/>
        <a:p>
          <a:endParaRPr lang="en-US"/>
        </a:p>
      </dgm:t>
    </dgm:pt>
    <dgm:pt modelId="{D01951B2-4B84-4D19-93BF-FBD297CC3F1C}" type="sibTrans" cxnId="{8C45C62E-D0FC-4FA0-B923-02B56F97FC65}">
      <dgm:prSet/>
      <dgm:spPr/>
      <dgm:t>
        <a:bodyPr/>
        <a:lstStyle/>
        <a:p>
          <a:endParaRPr lang="en-US"/>
        </a:p>
      </dgm:t>
    </dgm:pt>
    <dgm:pt modelId="{698A25E3-2A0C-4B01-BB92-DD73480DEB9A}">
      <dgm:prSet custT="1"/>
      <dgm:spPr/>
      <dgm:t>
        <a:bodyPr/>
        <a:lstStyle/>
        <a:p>
          <a:pPr>
            <a:defRPr b="1"/>
          </a:pPr>
          <a:r>
            <a:rPr lang="en-US" sz="1800">
              <a:solidFill>
                <a:srgbClr val="7030A0"/>
              </a:solidFill>
            </a:rPr>
            <a:t>Recent decade </a:t>
          </a:r>
        </a:p>
        <a:p>
          <a:pPr>
            <a:defRPr b="1"/>
          </a:pPr>
          <a:r>
            <a:rPr lang="en-US" sz="1800">
              <a:solidFill>
                <a:srgbClr val="7030A0"/>
              </a:solidFill>
            </a:rPr>
            <a:t>(2011-2022)</a:t>
          </a:r>
          <a:endParaRPr lang="en-US" sz="1400">
            <a:solidFill>
              <a:srgbClr val="7030A0"/>
            </a:solidFill>
          </a:endParaRPr>
        </a:p>
      </dgm:t>
    </dgm:pt>
    <dgm:pt modelId="{20B477B3-C266-4FC2-BC35-A1F5A063DBE0}" type="parTrans" cxnId="{9216ABDD-1B79-47C6-91D3-7A8EFF2DFD25}">
      <dgm:prSet/>
      <dgm:spPr/>
      <dgm:t>
        <a:bodyPr/>
        <a:lstStyle/>
        <a:p>
          <a:endParaRPr lang="en-US"/>
        </a:p>
      </dgm:t>
    </dgm:pt>
    <dgm:pt modelId="{B6C43BF7-8F2A-46C5-879C-ACE5C585CAE7}" type="sibTrans" cxnId="{9216ABDD-1B79-47C6-91D3-7A8EFF2DFD25}">
      <dgm:prSet/>
      <dgm:spPr/>
      <dgm:t>
        <a:bodyPr/>
        <a:lstStyle/>
        <a:p>
          <a:endParaRPr lang="en-US"/>
        </a:p>
      </dgm:t>
    </dgm:pt>
    <dgm:pt modelId="{91FB572A-B5BF-460E-A483-0E493830871D}">
      <dgm:prSet custT="1"/>
      <dgm:spPr/>
      <dgm:t>
        <a:bodyPr/>
        <a:lstStyle/>
        <a:p>
          <a:r>
            <a:rPr lang="en-US" sz="1800" b="1" dirty="0">
              <a:solidFill>
                <a:srgbClr val="00B050"/>
              </a:solidFill>
            </a:rPr>
            <a:t>Annual temperature: 26.8  </a:t>
          </a:r>
        </a:p>
      </dgm:t>
    </dgm:pt>
    <dgm:pt modelId="{35D06EF6-58B3-49EE-B8B3-06FE2616F03E}" type="parTrans" cxnId="{EB0E188E-68FA-4081-8F62-B340B5C8035C}">
      <dgm:prSet/>
      <dgm:spPr/>
      <dgm:t>
        <a:bodyPr/>
        <a:lstStyle/>
        <a:p>
          <a:endParaRPr lang="en-US"/>
        </a:p>
      </dgm:t>
    </dgm:pt>
    <dgm:pt modelId="{48EB2A7A-24B1-4BA2-8A71-A729AE46C2FD}" type="sibTrans" cxnId="{EB0E188E-68FA-4081-8F62-B340B5C8035C}">
      <dgm:prSet/>
      <dgm:spPr/>
      <dgm:t>
        <a:bodyPr/>
        <a:lstStyle/>
        <a:p>
          <a:endParaRPr lang="en-US"/>
        </a:p>
      </dgm:t>
    </dgm:pt>
    <dgm:pt modelId="{F95EBEF9-0EFA-4D6C-8836-C1E341274076}">
      <dgm:prSet custT="1"/>
      <dgm:spPr/>
      <dgm:t>
        <a:bodyPr/>
        <a:lstStyle/>
        <a:p>
          <a:r>
            <a:rPr lang="en-US" sz="1800" b="1" dirty="0">
              <a:solidFill>
                <a:srgbClr val="FF0000"/>
              </a:solidFill>
            </a:rPr>
            <a:t>Annual rainfall          : 1765</a:t>
          </a:r>
        </a:p>
        <a:p>
          <a:r>
            <a:rPr lang="en-US" sz="1800" b="1" dirty="0">
              <a:solidFill>
                <a:srgbClr val="FF0000"/>
              </a:solidFill>
            </a:rPr>
            <a:t>Outside Monsoon rainfall (mm):</a:t>
          </a:r>
        </a:p>
      </dgm:t>
    </dgm:pt>
    <dgm:pt modelId="{11AF4ADB-EEC1-46FC-91C2-568C75DFE7AF}" type="parTrans" cxnId="{B1A5B778-812D-4EF4-96DB-174571805B96}">
      <dgm:prSet/>
      <dgm:spPr/>
      <dgm:t>
        <a:bodyPr/>
        <a:lstStyle/>
        <a:p>
          <a:endParaRPr lang="en-US"/>
        </a:p>
      </dgm:t>
    </dgm:pt>
    <dgm:pt modelId="{6EA6F849-5C29-4E90-BAAD-3A81988EAB29}" type="sibTrans" cxnId="{B1A5B778-812D-4EF4-96DB-174571805B96}">
      <dgm:prSet/>
      <dgm:spPr/>
      <dgm:t>
        <a:bodyPr/>
        <a:lstStyle/>
        <a:p>
          <a:endParaRPr lang="en-US"/>
        </a:p>
      </dgm:t>
    </dgm:pt>
    <dgm:pt modelId="{CF956CE4-6B8D-4877-8735-FF24938AD591}" type="pres">
      <dgm:prSet presAssocID="{C0B69D78-4335-4C65-9CC0-742D5362358B}" presName="root" presStyleCnt="0">
        <dgm:presLayoutVars>
          <dgm:chMax/>
          <dgm:chPref/>
          <dgm:animLvl val="lvl"/>
        </dgm:presLayoutVars>
      </dgm:prSet>
      <dgm:spPr/>
    </dgm:pt>
    <dgm:pt modelId="{0673A523-5E3B-43F2-B5F2-695DAB1246F7}" type="pres">
      <dgm:prSet presAssocID="{C0B69D78-4335-4C65-9CC0-742D5362358B}" presName="divider" presStyleLbl="fgAccFollowNode1" presStyleIdx="0" presStyleCnt="1" custLinFactNeighborX="196"/>
      <dgm:spPr>
        <a:solidFill>
          <a:schemeClr val="accent2">
            <a:alpha val="90000"/>
            <a:tint val="40000"/>
            <a:hueOff val="0"/>
            <a:satOff val="0"/>
            <a:lumOff val="0"/>
            <a:alphaOff val="0"/>
          </a:schemeClr>
        </a:solidFill>
        <a:ln w="9525" cap="flat" cmpd="sng" algn="ctr">
          <a:solidFill>
            <a:schemeClr val="accent2">
              <a:alpha val="90000"/>
              <a:tint val="40000"/>
              <a:hueOff val="0"/>
              <a:satOff val="0"/>
              <a:lumOff val="0"/>
              <a:alphaOff val="0"/>
            </a:schemeClr>
          </a:solidFill>
          <a:prstDash val="solid"/>
          <a:tailEnd type="triangle" w="lg" len="lg"/>
        </a:ln>
        <a:effectLst>
          <a:outerShdw blurRad="40000" dist="23000" dir="5400000" rotWithShape="0">
            <a:srgbClr val="000000">
              <a:alpha val="35000"/>
            </a:srgbClr>
          </a:outerShdw>
        </a:effectLst>
      </dgm:spPr>
    </dgm:pt>
    <dgm:pt modelId="{B4DCD5ED-353A-4DB1-A4F4-C8C0F498F64B}" type="pres">
      <dgm:prSet presAssocID="{C0B69D78-4335-4C65-9CC0-742D5362358B}" presName="nodes" presStyleCnt="0">
        <dgm:presLayoutVars>
          <dgm:chMax/>
          <dgm:chPref/>
          <dgm:animLvl val="lvl"/>
        </dgm:presLayoutVars>
      </dgm:prSet>
      <dgm:spPr/>
    </dgm:pt>
    <dgm:pt modelId="{6C12B1E4-AD37-41F0-B66B-587830ACCE1F}" type="pres">
      <dgm:prSet presAssocID="{A7843270-2E50-4891-815D-7332AA42089B}" presName="composite" presStyleCnt="0"/>
      <dgm:spPr/>
    </dgm:pt>
    <dgm:pt modelId="{F4DDB7ED-0B0C-4114-A46D-89DDDBCF3036}" type="pres">
      <dgm:prSet presAssocID="{A7843270-2E50-4891-815D-7332AA42089B}" presName="L1TextContainer" presStyleLbl="revTx" presStyleIdx="0" presStyleCnt="2" custScaleX="331289" custLinFactNeighborX="-33772" custLinFactNeighborY="-12427">
        <dgm:presLayoutVars>
          <dgm:chMax val="1"/>
          <dgm:chPref val="1"/>
          <dgm:bulletEnabled val="1"/>
        </dgm:presLayoutVars>
      </dgm:prSet>
      <dgm:spPr/>
    </dgm:pt>
    <dgm:pt modelId="{0D86751F-BCD9-4DE0-902C-29429CEEAC72}" type="pres">
      <dgm:prSet presAssocID="{A7843270-2E50-4891-815D-7332AA42089B}" presName="L2TextContainerWrapper" presStyleCnt="0">
        <dgm:presLayoutVars>
          <dgm:chMax val="0"/>
          <dgm:chPref val="0"/>
          <dgm:bulletEnabled val="1"/>
        </dgm:presLayoutVars>
      </dgm:prSet>
      <dgm:spPr/>
    </dgm:pt>
    <dgm:pt modelId="{0355CF71-F53D-4FD0-AC40-9DD220A7B09F}" type="pres">
      <dgm:prSet presAssocID="{A7843270-2E50-4891-815D-7332AA42089B}" presName="L2TextContainer" presStyleLbl="bgAcc1" presStyleIdx="0" presStyleCnt="2" custScaleX="611667" custScaleY="104668" custLinFactNeighborX="-108" custLinFactNeighborY="-37039"/>
      <dgm:spPr/>
    </dgm:pt>
    <dgm:pt modelId="{88FD948D-6A60-409E-87AD-F16280C3A533}" type="pres">
      <dgm:prSet presAssocID="{A7843270-2E50-4891-815D-7332AA42089B}" presName="FlexibleEmptyPlaceHolder" presStyleCnt="0"/>
      <dgm:spPr/>
    </dgm:pt>
    <dgm:pt modelId="{1F3BA3B6-E479-410A-B2E7-9A2EB93F917E}" type="pres">
      <dgm:prSet presAssocID="{A7843270-2E50-4891-815D-7332AA42089B}" presName="ConnectLine" presStyleLbl="sibTrans1D1" presStyleIdx="0" presStyleCnt="2" custLinFactX="-1800000" custLinFactNeighborX="-1853425" custLinFactNeighborY="-3326"/>
      <dgm:spPr>
        <a:noFill/>
        <a:ln w="9525" cap="flat" cmpd="sng" algn="ctr">
          <a:solidFill>
            <a:schemeClr val="accent2">
              <a:hueOff val="0"/>
              <a:satOff val="0"/>
              <a:lumOff val="0"/>
              <a:alphaOff val="0"/>
            </a:schemeClr>
          </a:solidFill>
          <a:prstDash val="dash"/>
        </a:ln>
        <a:effectLst/>
      </dgm:spPr>
    </dgm:pt>
    <dgm:pt modelId="{110531EF-B93B-4234-9743-FF0B9DF51EF6}" type="pres">
      <dgm:prSet presAssocID="{A7843270-2E50-4891-815D-7332AA42089B}" presName="ConnectorPoint" presStyleLbl="alignNode1" presStyleIdx="0" presStyleCnt="2" custLinFactX="-947158" custLinFactNeighborX="-1000000"/>
      <dgm:spPr/>
    </dgm:pt>
    <dgm:pt modelId="{EC2D7C9A-D01B-4DB0-A8D2-58BE13CA4311}" type="pres">
      <dgm:prSet presAssocID="{A7843270-2E50-4891-815D-7332AA42089B}" presName="EmptyPlaceHolder" presStyleCnt="0"/>
      <dgm:spPr/>
    </dgm:pt>
    <dgm:pt modelId="{07143B5C-A312-4209-B354-B8FDC65EF390}" type="pres">
      <dgm:prSet presAssocID="{CC25A0E3-717C-4A96-8A2C-DB9D0C115565}" presName="spaceBetweenRectangles" presStyleCnt="0"/>
      <dgm:spPr/>
    </dgm:pt>
    <dgm:pt modelId="{725C0850-2C95-4979-BF5E-0813FDCBBC19}" type="pres">
      <dgm:prSet presAssocID="{698A25E3-2A0C-4B01-BB92-DD73480DEB9A}" presName="composite" presStyleCnt="0"/>
      <dgm:spPr/>
    </dgm:pt>
    <dgm:pt modelId="{86A0EF2E-2D10-4B6A-BB46-47AEDA2D7631}" type="pres">
      <dgm:prSet presAssocID="{698A25E3-2A0C-4B01-BB92-DD73480DEB9A}" presName="L1TextContainer" presStyleLbl="revTx" presStyleIdx="1" presStyleCnt="2" custScaleX="371028">
        <dgm:presLayoutVars>
          <dgm:chMax val="1"/>
          <dgm:chPref val="1"/>
          <dgm:bulletEnabled val="1"/>
        </dgm:presLayoutVars>
      </dgm:prSet>
      <dgm:spPr/>
    </dgm:pt>
    <dgm:pt modelId="{5B51D25D-A67A-4B1E-ACDA-94A1812F2F6F}" type="pres">
      <dgm:prSet presAssocID="{698A25E3-2A0C-4B01-BB92-DD73480DEB9A}" presName="L2TextContainerWrapper" presStyleCnt="0">
        <dgm:presLayoutVars>
          <dgm:chMax val="0"/>
          <dgm:chPref val="0"/>
          <dgm:bulletEnabled val="1"/>
        </dgm:presLayoutVars>
      </dgm:prSet>
      <dgm:spPr/>
    </dgm:pt>
    <dgm:pt modelId="{4CD2778E-A28A-48A1-886A-759AF811FAFA}" type="pres">
      <dgm:prSet presAssocID="{698A25E3-2A0C-4B01-BB92-DD73480DEB9A}" presName="L2TextContainer" presStyleLbl="bgAcc1" presStyleIdx="1" presStyleCnt="2" custScaleX="643807" custScaleY="182013" custLinFactNeighborX="-16826" custLinFactNeighborY="3740"/>
      <dgm:spPr/>
    </dgm:pt>
    <dgm:pt modelId="{C1D8D8EB-52C6-45F2-AF10-B8404D639907}" type="pres">
      <dgm:prSet presAssocID="{698A25E3-2A0C-4B01-BB92-DD73480DEB9A}" presName="FlexibleEmptyPlaceHolder" presStyleCnt="0"/>
      <dgm:spPr/>
    </dgm:pt>
    <dgm:pt modelId="{FDBD5A13-B219-4952-B544-4618E0FFA9B6}" type="pres">
      <dgm:prSet presAssocID="{698A25E3-2A0C-4B01-BB92-DD73480DEB9A}" presName="ConnectLine" presStyleLbl="sibTrans1D1" presStyleIdx="1" presStyleCnt="2"/>
      <dgm:spPr>
        <a:noFill/>
        <a:ln w="9525" cap="flat" cmpd="sng" algn="ctr">
          <a:solidFill>
            <a:schemeClr val="accent2">
              <a:hueOff val="0"/>
              <a:satOff val="0"/>
              <a:lumOff val="0"/>
              <a:alphaOff val="0"/>
            </a:schemeClr>
          </a:solidFill>
          <a:prstDash val="dash"/>
        </a:ln>
        <a:effectLst/>
      </dgm:spPr>
    </dgm:pt>
    <dgm:pt modelId="{31BE7E93-3882-445A-AC8C-1E73B8094A86}" type="pres">
      <dgm:prSet presAssocID="{698A25E3-2A0C-4B01-BB92-DD73480DEB9A}" presName="ConnectorPoint" presStyleLbl="alignNode1" presStyleIdx="1" presStyleCnt="2"/>
      <dgm:spPr/>
    </dgm:pt>
    <dgm:pt modelId="{AA6E0811-98D3-475E-887B-FA490AFF7993}" type="pres">
      <dgm:prSet presAssocID="{698A25E3-2A0C-4B01-BB92-DD73480DEB9A}" presName="EmptyPlaceHolder" presStyleCnt="0"/>
      <dgm:spPr/>
    </dgm:pt>
  </dgm:ptLst>
  <dgm:cxnLst>
    <dgm:cxn modelId="{FDE2250A-FE95-4BAA-B0AA-8012C90EEDC4}" type="presOf" srcId="{F95EBEF9-0EFA-4D6C-8836-C1E341274076}" destId="{4CD2778E-A28A-48A1-886A-759AF811FAFA}" srcOrd="0" destOrd="1" presId="urn:microsoft.com/office/officeart/2016/7/layout/BasicTimeline"/>
    <dgm:cxn modelId="{8C45C62E-D0FC-4FA0-B923-02B56F97FC65}" srcId="{A7843270-2E50-4891-815D-7332AA42089B}" destId="{664901ED-4646-42B8-BF77-50D284C5E8AB}" srcOrd="1" destOrd="0" parTransId="{DE144403-9AB7-4DA0-906E-6AC99C2E23AC}" sibTransId="{D01951B2-4B84-4D19-93BF-FBD297CC3F1C}"/>
    <dgm:cxn modelId="{DC6FE232-FD39-4E80-8751-BE46D120696E}" srcId="{A7843270-2E50-4891-815D-7332AA42089B}" destId="{6ACCCE53-F6F7-42DD-AC87-DAA045AF0C66}" srcOrd="0" destOrd="0" parTransId="{C8974AFB-E356-497D-AAAA-4150C14C461B}" sibTransId="{9ECC24C4-FA9A-462B-BD04-7E609E147AEA}"/>
    <dgm:cxn modelId="{D5552139-3C33-4CDD-ADB9-75924B3FBFB1}" type="presOf" srcId="{91FB572A-B5BF-460E-A483-0E493830871D}" destId="{4CD2778E-A28A-48A1-886A-759AF811FAFA}" srcOrd="0" destOrd="0" presId="urn:microsoft.com/office/officeart/2016/7/layout/BasicTimeline"/>
    <dgm:cxn modelId="{EBEA5939-DBB8-4B69-8F41-339208F2460E}" type="presOf" srcId="{A7843270-2E50-4891-815D-7332AA42089B}" destId="{F4DDB7ED-0B0C-4114-A46D-89DDDBCF3036}" srcOrd="0" destOrd="0" presId="urn:microsoft.com/office/officeart/2016/7/layout/BasicTimeline"/>
    <dgm:cxn modelId="{0CB7A243-7C7D-4110-BBC8-25F2FBF1BC59}" type="presOf" srcId="{664901ED-4646-42B8-BF77-50D284C5E8AB}" destId="{0355CF71-F53D-4FD0-AC40-9DD220A7B09F}" srcOrd="0" destOrd="1" presId="urn:microsoft.com/office/officeart/2016/7/layout/BasicTimeline"/>
    <dgm:cxn modelId="{B1A5B778-812D-4EF4-96DB-174571805B96}" srcId="{698A25E3-2A0C-4B01-BB92-DD73480DEB9A}" destId="{F95EBEF9-0EFA-4D6C-8836-C1E341274076}" srcOrd="1" destOrd="0" parTransId="{11AF4ADB-EEC1-46FC-91C2-568C75DFE7AF}" sibTransId="{6EA6F849-5C29-4E90-BAAD-3A81988EAB29}"/>
    <dgm:cxn modelId="{7340167B-B82B-44C8-9415-45A92921FD94}" type="presOf" srcId="{698A25E3-2A0C-4B01-BB92-DD73480DEB9A}" destId="{86A0EF2E-2D10-4B6A-BB46-47AEDA2D7631}" srcOrd="0" destOrd="0" presId="urn:microsoft.com/office/officeart/2016/7/layout/BasicTimeline"/>
    <dgm:cxn modelId="{17DBCC8C-6E8F-43B3-BED7-A91CE620E47B}" srcId="{C0B69D78-4335-4C65-9CC0-742D5362358B}" destId="{A7843270-2E50-4891-815D-7332AA42089B}" srcOrd="0" destOrd="0" parTransId="{8A1A17A8-A7DB-4A6C-967D-63BE3BF8FB3A}" sibTransId="{CC25A0E3-717C-4A96-8A2C-DB9D0C115565}"/>
    <dgm:cxn modelId="{EB0E188E-68FA-4081-8F62-B340B5C8035C}" srcId="{698A25E3-2A0C-4B01-BB92-DD73480DEB9A}" destId="{91FB572A-B5BF-460E-A483-0E493830871D}" srcOrd="0" destOrd="0" parTransId="{35D06EF6-58B3-49EE-B8B3-06FE2616F03E}" sibTransId="{48EB2A7A-24B1-4BA2-8A71-A729AE46C2FD}"/>
    <dgm:cxn modelId="{88B4A894-0097-4889-8B16-EB5F2C8FE268}" type="presOf" srcId="{C0B69D78-4335-4C65-9CC0-742D5362358B}" destId="{CF956CE4-6B8D-4877-8735-FF24938AD591}" srcOrd="0" destOrd="0" presId="urn:microsoft.com/office/officeart/2016/7/layout/BasicTimeline"/>
    <dgm:cxn modelId="{4DC7B5C8-6041-4840-A9FA-E2276E6E6922}" type="presOf" srcId="{6ACCCE53-F6F7-42DD-AC87-DAA045AF0C66}" destId="{0355CF71-F53D-4FD0-AC40-9DD220A7B09F}" srcOrd="0" destOrd="0" presId="urn:microsoft.com/office/officeart/2016/7/layout/BasicTimeline"/>
    <dgm:cxn modelId="{9216ABDD-1B79-47C6-91D3-7A8EFF2DFD25}" srcId="{C0B69D78-4335-4C65-9CC0-742D5362358B}" destId="{698A25E3-2A0C-4B01-BB92-DD73480DEB9A}" srcOrd="1" destOrd="0" parTransId="{20B477B3-C266-4FC2-BC35-A1F5A063DBE0}" sibTransId="{B6C43BF7-8F2A-46C5-879C-ACE5C585CAE7}"/>
    <dgm:cxn modelId="{EDBEB888-2EB9-4FE6-A6C8-15785FEC6040}" type="presParOf" srcId="{CF956CE4-6B8D-4877-8735-FF24938AD591}" destId="{0673A523-5E3B-43F2-B5F2-695DAB1246F7}" srcOrd="0" destOrd="0" presId="urn:microsoft.com/office/officeart/2016/7/layout/BasicTimeline"/>
    <dgm:cxn modelId="{50912252-DB24-47C0-93B8-B4B1ED7BED8C}" type="presParOf" srcId="{CF956CE4-6B8D-4877-8735-FF24938AD591}" destId="{B4DCD5ED-353A-4DB1-A4F4-C8C0F498F64B}" srcOrd="1" destOrd="0" presId="urn:microsoft.com/office/officeart/2016/7/layout/BasicTimeline"/>
    <dgm:cxn modelId="{4A84487D-C023-4883-801E-97CD46B79800}" type="presParOf" srcId="{B4DCD5ED-353A-4DB1-A4F4-C8C0F498F64B}" destId="{6C12B1E4-AD37-41F0-B66B-587830ACCE1F}" srcOrd="0" destOrd="0" presId="urn:microsoft.com/office/officeart/2016/7/layout/BasicTimeline"/>
    <dgm:cxn modelId="{0381AABE-B3E5-464F-89D3-0B3082A2A943}" type="presParOf" srcId="{6C12B1E4-AD37-41F0-B66B-587830ACCE1F}" destId="{F4DDB7ED-0B0C-4114-A46D-89DDDBCF3036}" srcOrd="0" destOrd="0" presId="urn:microsoft.com/office/officeart/2016/7/layout/BasicTimeline"/>
    <dgm:cxn modelId="{C446E3EC-EF0E-4F70-92D2-A30AD37E5978}" type="presParOf" srcId="{6C12B1E4-AD37-41F0-B66B-587830ACCE1F}" destId="{0D86751F-BCD9-4DE0-902C-29429CEEAC72}" srcOrd="1" destOrd="0" presId="urn:microsoft.com/office/officeart/2016/7/layout/BasicTimeline"/>
    <dgm:cxn modelId="{81988652-B34A-43A7-848C-0013A4E175C4}" type="presParOf" srcId="{0D86751F-BCD9-4DE0-902C-29429CEEAC72}" destId="{0355CF71-F53D-4FD0-AC40-9DD220A7B09F}" srcOrd="0" destOrd="0" presId="urn:microsoft.com/office/officeart/2016/7/layout/BasicTimeline"/>
    <dgm:cxn modelId="{A23BA45A-DF15-4C86-95F8-AAE912008EA6}" type="presParOf" srcId="{0D86751F-BCD9-4DE0-902C-29429CEEAC72}" destId="{88FD948D-6A60-409E-87AD-F16280C3A533}" srcOrd="1" destOrd="0" presId="urn:microsoft.com/office/officeart/2016/7/layout/BasicTimeline"/>
    <dgm:cxn modelId="{0DF7E999-1CB5-4F7D-A6C3-011E8BACDB69}" type="presParOf" srcId="{6C12B1E4-AD37-41F0-B66B-587830ACCE1F}" destId="{1F3BA3B6-E479-410A-B2E7-9A2EB93F917E}" srcOrd="2" destOrd="0" presId="urn:microsoft.com/office/officeart/2016/7/layout/BasicTimeline"/>
    <dgm:cxn modelId="{042CDBDF-B84E-43F0-A495-39458C7777CA}" type="presParOf" srcId="{6C12B1E4-AD37-41F0-B66B-587830ACCE1F}" destId="{110531EF-B93B-4234-9743-FF0B9DF51EF6}" srcOrd="3" destOrd="0" presId="urn:microsoft.com/office/officeart/2016/7/layout/BasicTimeline"/>
    <dgm:cxn modelId="{EE1D83F9-BF02-4B6E-8139-8E3E23B5C897}" type="presParOf" srcId="{6C12B1E4-AD37-41F0-B66B-587830ACCE1F}" destId="{EC2D7C9A-D01B-4DB0-A8D2-58BE13CA4311}" srcOrd="4" destOrd="0" presId="urn:microsoft.com/office/officeart/2016/7/layout/BasicTimeline"/>
    <dgm:cxn modelId="{80FC0626-2D32-433D-BD13-1812BDEF1D19}" type="presParOf" srcId="{B4DCD5ED-353A-4DB1-A4F4-C8C0F498F64B}" destId="{07143B5C-A312-4209-B354-B8FDC65EF390}" srcOrd="1" destOrd="0" presId="urn:microsoft.com/office/officeart/2016/7/layout/BasicTimeline"/>
    <dgm:cxn modelId="{3F0E5E00-EE35-497A-A211-770C9A844761}" type="presParOf" srcId="{B4DCD5ED-353A-4DB1-A4F4-C8C0F498F64B}" destId="{725C0850-2C95-4979-BF5E-0813FDCBBC19}" srcOrd="2" destOrd="0" presId="urn:microsoft.com/office/officeart/2016/7/layout/BasicTimeline"/>
    <dgm:cxn modelId="{715BC58B-4F3F-40A0-9198-5FD9C6DC6DF1}" type="presParOf" srcId="{725C0850-2C95-4979-BF5E-0813FDCBBC19}" destId="{86A0EF2E-2D10-4B6A-BB46-47AEDA2D7631}" srcOrd="0" destOrd="0" presId="urn:microsoft.com/office/officeart/2016/7/layout/BasicTimeline"/>
    <dgm:cxn modelId="{3B0D7290-AA9C-405A-816A-340ABF5724C8}" type="presParOf" srcId="{725C0850-2C95-4979-BF5E-0813FDCBBC19}" destId="{5B51D25D-A67A-4B1E-ACDA-94A1812F2F6F}" srcOrd="1" destOrd="0" presId="urn:microsoft.com/office/officeart/2016/7/layout/BasicTimeline"/>
    <dgm:cxn modelId="{C5CBD9CB-1D1E-4679-B582-61CB2D7E03A9}" type="presParOf" srcId="{5B51D25D-A67A-4B1E-ACDA-94A1812F2F6F}" destId="{4CD2778E-A28A-48A1-886A-759AF811FAFA}" srcOrd="0" destOrd="0" presId="urn:microsoft.com/office/officeart/2016/7/layout/BasicTimeline"/>
    <dgm:cxn modelId="{8078E5DB-F884-41F2-8D39-F3A0E64D4F54}" type="presParOf" srcId="{5B51D25D-A67A-4B1E-ACDA-94A1812F2F6F}" destId="{C1D8D8EB-52C6-45F2-AF10-B8404D639907}" srcOrd="1" destOrd="0" presId="urn:microsoft.com/office/officeart/2016/7/layout/BasicTimeline"/>
    <dgm:cxn modelId="{74DCA967-E4E0-4786-8CFE-ADAF95408E27}" type="presParOf" srcId="{725C0850-2C95-4979-BF5E-0813FDCBBC19}" destId="{FDBD5A13-B219-4952-B544-4618E0FFA9B6}" srcOrd="2" destOrd="0" presId="urn:microsoft.com/office/officeart/2016/7/layout/BasicTimeline"/>
    <dgm:cxn modelId="{51FB81C3-386E-4FC5-9101-98D430324E2A}" type="presParOf" srcId="{725C0850-2C95-4979-BF5E-0813FDCBBC19}" destId="{31BE7E93-3882-445A-AC8C-1E73B8094A86}" srcOrd="3" destOrd="0" presId="urn:microsoft.com/office/officeart/2016/7/layout/BasicTimeline"/>
    <dgm:cxn modelId="{B39CC0BF-83D0-42DA-A3F8-424E677886A2}" type="presParOf" srcId="{725C0850-2C95-4979-BF5E-0813FDCBBC19}" destId="{AA6E0811-98D3-475E-887B-FA490AFF7993}" srcOrd="4" destOrd="0" presId="urn:microsoft.com/office/officeart/2016/7/layout/Basic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451F149-A719-4066-BEB5-20DB1DE57D72}"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GB"/>
        </a:p>
      </dgm:t>
    </dgm:pt>
    <dgm:pt modelId="{FCADA10F-27D4-4732-AF43-BADF26226E8A}">
      <dgm:prSet phldrT="[Text]"/>
      <dgm:spPr/>
      <dgm:t>
        <a:bodyPr/>
        <a:lstStyle/>
        <a:p>
          <a:r>
            <a:rPr lang="en-GB" dirty="0"/>
            <a:t>Dengue cases increased by 8 times, deaths by 10 times </a:t>
          </a:r>
        </a:p>
      </dgm:t>
    </dgm:pt>
    <dgm:pt modelId="{CB6A807B-C4D8-48CD-ACEA-C83B63BCBA0C}" type="parTrans" cxnId="{D551353E-09D7-4048-B079-671211BAD491}">
      <dgm:prSet/>
      <dgm:spPr/>
      <dgm:t>
        <a:bodyPr/>
        <a:lstStyle/>
        <a:p>
          <a:endParaRPr lang="en-GB"/>
        </a:p>
      </dgm:t>
    </dgm:pt>
    <dgm:pt modelId="{848D10BE-22AA-47E8-BB82-9CD9DC40B545}" type="sibTrans" cxnId="{D551353E-09D7-4048-B079-671211BAD491}">
      <dgm:prSet/>
      <dgm:spPr/>
      <dgm:t>
        <a:bodyPr/>
        <a:lstStyle/>
        <a:p>
          <a:endParaRPr lang="en-GB"/>
        </a:p>
      </dgm:t>
    </dgm:pt>
    <dgm:pt modelId="{F8A8D506-F8ED-49EE-9076-9329268D6457}">
      <dgm:prSet phldrT="[Text]"/>
      <dgm:spPr/>
      <dgm:t>
        <a:bodyPr/>
        <a:lstStyle/>
        <a:p>
          <a:r>
            <a:rPr lang="en-GB" dirty="0"/>
            <a:t>Unusual weather – global warming, early &amp; late rain </a:t>
          </a:r>
        </a:p>
      </dgm:t>
    </dgm:pt>
    <dgm:pt modelId="{2D745690-BD51-45AA-85B8-DF27059B0EDB}" type="parTrans" cxnId="{737C77BB-3C0A-42CB-92B3-3FA4BE6F6CA8}">
      <dgm:prSet/>
      <dgm:spPr/>
      <dgm:t>
        <a:bodyPr/>
        <a:lstStyle/>
        <a:p>
          <a:endParaRPr lang="en-GB"/>
        </a:p>
      </dgm:t>
    </dgm:pt>
    <dgm:pt modelId="{8B5D5104-624A-4B0E-9A76-8B61CA37503F}" type="sibTrans" cxnId="{737C77BB-3C0A-42CB-92B3-3FA4BE6F6CA8}">
      <dgm:prSet/>
      <dgm:spPr/>
      <dgm:t>
        <a:bodyPr/>
        <a:lstStyle/>
        <a:p>
          <a:endParaRPr lang="en-GB"/>
        </a:p>
      </dgm:t>
    </dgm:pt>
    <dgm:pt modelId="{21866937-EB49-405A-AA62-EC224E1B54B1}">
      <dgm:prSet phldrT="[Text]"/>
      <dgm:spPr/>
      <dgm:t>
        <a:bodyPr/>
        <a:lstStyle/>
        <a:p>
          <a:r>
            <a:rPr lang="en-GB" dirty="0"/>
            <a:t>Early control essential (April-June) – successful  </a:t>
          </a:r>
        </a:p>
      </dgm:t>
    </dgm:pt>
    <dgm:pt modelId="{C4768975-92FE-4D78-B0B9-3AB64850C84D}" type="parTrans" cxnId="{209AC313-CF38-44A9-830A-2FD3203A7D17}">
      <dgm:prSet/>
      <dgm:spPr/>
      <dgm:t>
        <a:bodyPr/>
        <a:lstStyle/>
        <a:p>
          <a:endParaRPr lang="en-GB"/>
        </a:p>
      </dgm:t>
    </dgm:pt>
    <dgm:pt modelId="{A0B7FFAB-9EBE-4DDE-9F9E-38ABF62A4A29}" type="sibTrans" cxnId="{209AC313-CF38-44A9-830A-2FD3203A7D17}">
      <dgm:prSet/>
      <dgm:spPr/>
      <dgm:t>
        <a:bodyPr/>
        <a:lstStyle/>
        <a:p>
          <a:endParaRPr lang="en-GB"/>
        </a:p>
      </dgm:t>
    </dgm:pt>
    <dgm:pt modelId="{5A49819B-D803-4BBC-928E-DB2C65AFCF05}">
      <dgm:prSet phldrT="[Text]"/>
      <dgm:spPr/>
      <dgm:t>
        <a:bodyPr/>
        <a:lstStyle/>
        <a:p>
          <a:r>
            <a:rPr lang="en-GB" dirty="0"/>
            <a:t>No magic bullet: </a:t>
          </a:r>
          <a:r>
            <a:rPr lang="en-US" dirty="0"/>
            <a:t>Regular destruction of mosquito breeding sites</a:t>
          </a:r>
          <a:endParaRPr lang="en-GB" dirty="0"/>
        </a:p>
      </dgm:t>
    </dgm:pt>
    <dgm:pt modelId="{BF46BFFC-6331-4CFD-98D7-87D243177768}" type="parTrans" cxnId="{052154DF-5309-4E88-BD98-D2700BEE08A1}">
      <dgm:prSet/>
      <dgm:spPr/>
      <dgm:t>
        <a:bodyPr/>
        <a:lstStyle/>
        <a:p>
          <a:endParaRPr lang="en-GB"/>
        </a:p>
      </dgm:t>
    </dgm:pt>
    <dgm:pt modelId="{F24C8B1B-6C83-4DCD-9C9E-051D83D0D64B}" type="sibTrans" cxnId="{052154DF-5309-4E88-BD98-D2700BEE08A1}">
      <dgm:prSet/>
      <dgm:spPr/>
      <dgm:t>
        <a:bodyPr/>
        <a:lstStyle/>
        <a:p>
          <a:endParaRPr lang="en-GB"/>
        </a:p>
      </dgm:t>
    </dgm:pt>
    <dgm:pt modelId="{53A2E061-D41C-4594-A41D-F3E5126F9FDB}">
      <dgm:prSet phldrT="[Text]"/>
      <dgm:spPr/>
      <dgm:t>
        <a:bodyPr/>
        <a:lstStyle/>
        <a:p>
          <a:r>
            <a:rPr lang="en-GB" dirty="0"/>
            <a:t>Other Aedes-borne diseases: YF, </a:t>
          </a:r>
          <a:r>
            <a:rPr lang="en-GB" dirty="0" err="1"/>
            <a:t>Chikv</a:t>
          </a:r>
          <a:r>
            <a:rPr lang="en-GB" dirty="0"/>
            <a:t>, ZIKV, RVF</a:t>
          </a:r>
        </a:p>
      </dgm:t>
    </dgm:pt>
    <dgm:pt modelId="{B6FC75D5-C4A3-4DB5-8169-F6AABF2616B7}" type="parTrans" cxnId="{8DAEF2C0-F2EE-4EC7-97AD-8DF09970794B}">
      <dgm:prSet/>
      <dgm:spPr/>
      <dgm:t>
        <a:bodyPr/>
        <a:lstStyle/>
        <a:p>
          <a:endParaRPr lang="en-GB"/>
        </a:p>
      </dgm:t>
    </dgm:pt>
    <dgm:pt modelId="{80EEEFB7-402F-49A7-82F8-520DD0C3F6E1}" type="sibTrans" cxnId="{8DAEF2C0-F2EE-4EC7-97AD-8DF09970794B}">
      <dgm:prSet/>
      <dgm:spPr/>
      <dgm:t>
        <a:bodyPr/>
        <a:lstStyle/>
        <a:p>
          <a:endParaRPr lang="en-GB"/>
        </a:p>
      </dgm:t>
    </dgm:pt>
    <dgm:pt modelId="{D0387FAC-1CA9-4F23-9FA5-B788C94DA659}" type="pres">
      <dgm:prSet presAssocID="{1451F149-A719-4066-BEB5-20DB1DE57D72}" presName="linear" presStyleCnt="0">
        <dgm:presLayoutVars>
          <dgm:dir/>
          <dgm:animLvl val="lvl"/>
          <dgm:resizeHandles val="exact"/>
        </dgm:presLayoutVars>
      </dgm:prSet>
      <dgm:spPr/>
    </dgm:pt>
    <dgm:pt modelId="{46D4459E-1B16-4984-9DB5-635F8EB2A038}" type="pres">
      <dgm:prSet presAssocID="{FCADA10F-27D4-4732-AF43-BADF26226E8A}" presName="parentLin" presStyleCnt="0"/>
      <dgm:spPr/>
    </dgm:pt>
    <dgm:pt modelId="{AE99A915-65C0-42B7-AA94-FA99E7FB9071}" type="pres">
      <dgm:prSet presAssocID="{FCADA10F-27D4-4732-AF43-BADF26226E8A}" presName="parentLeftMargin" presStyleLbl="node1" presStyleIdx="0" presStyleCnt="5"/>
      <dgm:spPr/>
    </dgm:pt>
    <dgm:pt modelId="{7826D920-BEF1-40D8-BDD9-46034D23EC6F}" type="pres">
      <dgm:prSet presAssocID="{FCADA10F-27D4-4732-AF43-BADF26226E8A}" presName="parentText" presStyleLbl="node1" presStyleIdx="0" presStyleCnt="5">
        <dgm:presLayoutVars>
          <dgm:chMax val="0"/>
          <dgm:bulletEnabled val="1"/>
        </dgm:presLayoutVars>
      </dgm:prSet>
      <dgm:spPr/>
    </dgm:pt>
    <dgm:pt modelId="{A6094010-F684-4260-9E45-6D5517E4A8E5}" type="pres">
      <dgm:prSet presAssocID="{FCADA10F-27D4-4732-AF43-BADF26226E8A}" presName="negativeSpace" presStyleCnt="0"/>
      <dgm:spPr/>
    </dgm:pt>
    <dgm:pt modelId="{8241A52B-53AA-41A1-B4D4-AE807AC644B2}" type="pres">
      <dgm:prSet presAssocID="{FCADA10F-27D4-4732-AF43-BADF26226E8A}" presName="childText" presStyleLbl="conFgAcc1" presStyleIdx="0" presStyleCnt="5" custLinFactY="-31415" custLinFactNeighborY="-100000">
        <dgm:presLayoutVars>
          <dgm:bulletEnabled val="1"/>
        </dgm:presLayoutVars>
      </dgm:prSet>
      <dgm:spPr/>
    </dgm:pt>
    <dgm:pt modelId="{03BE590A-4ECF-4398-B8A9-42DB1FCFFD3A}" type="pres">
      <dgm:prSet presAssocID="{848D10BE-22AA-47E8-BB82-9CD9DC40B545}" presName="spaceBetweenRectangles" presStyleCnt="0"/>
      <dgm:spPr/>
    </dgm:pt>
    <dgm:pt modelId="{C826C307-F7E7-4096-BC1A-339018AF1ED9}" type="pres">
      <dgm:prSet presAssocID="{F8A8D506-F8ED-49EE-9076-9329268D6457}" presName="parentLin" presStyleCnt="0"/>
      <dgm:spPr/>
    </dgm:pt>
    <dgm:pt modelId="{2606A40D-F1CA-4596-8ADD-6942FB518DFE}" type="pres">
      <dgm:prSet presAssocID="{F8A8D506-F8ED-49EE-9076-9329268D6457}" presName="parentLeftMargin" presStyleLbl="node1" presStyleIdx="0" presStyleCnt="5"/>
      <dgm:spPr/>
    </dgm:pt>
    <dgm:pt modelId="{BF82D9C1-4C6C-430F-9594-27BB4D327FB8}" type="pres">
      <dgm:prSet presAssocID="{F8A8D506-F8ED-49EE-9076-9329268D6457}" presName="parentText" presStyleLbl="node1" presStyleIdx="1" presStyleCnt="5">
        <dgm:presLayoutVars>
          <dgm:chMax val="0"/>
          <dgm:bulletEnabled val="1"/>
        </dgm:presLayoutVars>
      </dgm:prSet>
      <dgm:spPr/>
    </dgm:pt>
    <dgm:pt modelId="{1A65359F-F894-4A4F-9EF0-578260402CD6}" type="pres">
      <dgm:prSet presAssocID="{F8A8D506-F8ED-49EE-9076-9329268D6457}" presName="negativeSpace" presStyleCnt="0"/>
      <dgm:spPr/>
    </dgm:pt>
    <dgm:pt modelId="{D017FC4E-652B-4C04-98B7-A28128ABD007}" type="pres">
      <dgm:prSet presAssocID="{F8A8D506-F8ED-49EE-9076-9329268D6457}" presName="childText" presStyleLbl="conFgAcc1" presStyleIdx="1" presStyleCnt="5">
        <dgm:presLayoutVars>
          <dgm:bulletEnabled val="1"/>
        </dgm:presLayoutVars>
      </dgm:prSet>
      <dgm:spPr/>
    </dgm:pt>
    <dgm:pt modelId="{7C74F4E8-19B6-42CB-B501-8878D44A8A65}" type="pres">
      <dgm:prSet presAssocID="{8B5D5104-624A-4B0E-9A76-8B61CA37503F}" presName="spaceBetweenRectangles" presStyleCnt="0"/>
      <dgm:spPr/>
    </dgm:pt>
    <dgm:pt modelId="{CA727685-E06C-4EC7-ADCA-5312FC507E8D}" type="pres">
      <dgm:prSet presAssocID="{21866937-EB49-405A-AA62-EC224E1B54B1}" presName="parentLin" presStyleCnt="0"/>
      <dgm:spPr/>
    </dgm:pt>
    <dgm:pt modelId="{36D6DD66-E602-4E15-B92B-34ECD5418312}" type="pres">
      <dgm:prSet presAssocID="{21866937-EB49-405A-AA62-EC224E1B54B1}" presName="parentLeftMargin" presStyleLbl="node1" presStyleIdx="1" presStyleCnt="5"/>
      <dgm:spPr/>
    </dgm:pt>
    <dgm:pt modelId="{AC0DA646-8315-4D11-B258-2616C81650DF}" type="pres">
      <dgm:prSet presAssocID="{21866937-EB49-405A-AA62-EC224E1B54B1}" presName="parentText" presStyleLbl="node1" presStyleIdx="2" presStyleCnt="5">
        <dgm:presLayoutVars>
          <dgm:chMax val="0"/>
          <dgm:bulletEnabled val="1"/>
        </dgm:presLayoutVars>
      </dgm:prSet>
      <dgm:spPr/>
    </dgm:pt>
    <dgm:pt modelId="{312108C4-523E-496D-BF9E-848CCCDED75F}" type="pres">
      <dgm:prSet presAssocID="{21866937-EB49-405A-AA62-EC224E1B54B1}" presName="negativeSpace" presStyleCnt="0"/>
      <dgm:spPr/>
    </dgm:pt>
    <dgm:pt modelId="{452E37F7-2125-43AD-985F-61DBE9E773B3}" type="pres">
      <dgm:prSet presAssocID="{21866937-EB49-405A-AA62-EC224E1B54B1}" presName="childText" presStyleLbl="conFgAcc1" presStyleIdx="2" presStyleCnt="5">
        <dgm:presLayoutVars>
          <dgm:bulletEnabled val="1"/>
        </dgm:presLayoutVars>
      </dgm:prSet>
      <dgm:spPr/>
    </dgm:pt>
    <dgm:pt modelId="{719D1D3E-2332-4D46-918F-3C0A65AD2FF5}" type="pres">
      <dgm:prSet presAssocID="{A0B7FFAB-9EBE-4DDE-9F9E-38ABF62A4A29}" presName="spaceBetweenRectangles" presStyleCnt="0"/>
      <dgm:spPr/>
    </dgm:pt>
    <dgm:pt modelId="{CEC9BC12-CA83-499E-86FF-2FC5BA6887BA}" type="pres">
      <dgm:prSet presAssocID="{5A49819B-D803-4BBC-928E-DB2C65AFCF05}" presName="parentLin" presStyleCnt="0"/>
      <dgm:spPr/>
    </dgm:pt>
    <dgm:pt modelId="{3A05DE54-C5AC-40F7-8471-207E79EB4516}" type="pres">
      <dgm:prSet presAssocID="{5A49819B-D803-4BBC-928E-DB2C65AFCF05}" presName="parentLeftMargin" presStyleLbl="node1" presStyleIdx="2" presStyleCnt="5"/>
      <dgm:spPr/>
    </dgm:pt>
    <dgm:pt modelId="{E140D6E5-66E6-4031-B6A6-132D4FDD921B}" type="pres">
      <dgm:prSet presAssocID="{5A49819B-D803-4BBC-928E-DB2C65AFCF05}" presName="parentText" presStyleLbl="node1" presStyleIdx="3" presStyleCnt="5">
        <dgm:presLayoutVars>
          <dgm:chMax val="0"/>
          <dgm:bulletEnabled val="1"/>
        </dgm:presLayoutVars>
      </dgm:prSet>
      <dgm:spPr/>
    </dgm:pt>
    <dgm:pt modelId="{A524FA97-446B-4253-8A7C-542F7F775D4B}" type="pres">
      <dgm:prSet presAssocID="{5A49819B-D803-4BBC-928E-DB2C65AFCF05}" presName="negativeSpace" presStyleCnt="0"/>
      <dgm:spPr/>
    </dgm:pt>
    <dgm:pt modelId="{6F266797-B94E-4E5B-A65D-20FE8626CD50}" type="pres">
      <dgm:prSet presAssocID="{5A49819B-D803-4BBC-928E-DB2C65AFCF05}" presName="childText" presStyleLbl="conFgAcc1" presStyleIdx="3" presStyleCnt="5">
        <dgm:presLayoutVars>
          <dgm:bulletEnabled val="1"/>
        </dgm:presLayoutVars>
      </dgm:prSet>
      <dgm:spPr/>
    </dgm:pt>
    <dgm:pt modelId="{550619CF-A5CF-4F78-A162-EBC71CF3DAF8}" type="pres">
      <dgm:prSet presAssocID="{F24C8B1B-6C83-4DCD-9C9E-051D83D0D64B}" presName="spaceBetweenRectangles" presStyleCnt="0"/>
      <dgm:spPr/>
    </dgm:pt>
    <dgm:pt modelId="{186436D9-5540-4BE3-BB42-ED21C9B79FA7}" type="pres">
      <dgm:prSet presAssocID="{53A2E061-D41C-4594-A41D-F3E5126F9FDB}" presName="parentLin" presStyleCnt="0"/>
      <dgm:spPr/>
    </dgm:pt>
    <dgm:pt modelId="{5D25722E-E0B1-4A79-B0CC-7AF09F39BA51}" type="pres">
      <dgm:prSet presAssocID="{53A2E061-D41C-4594-A41D-F3E5126F9FDB}" presName="parentLeftMargin" presStyleLbl="node1" presStyleIdx="3" presStyleCnt="5"/>
      <dgm:spPr/>
    </dgm:pt>
    <dgm:pt modelId="{42BC5E88-8E62-44A2-93DF-7423C0090655}" type="pres">
      <dgm:prSet presAssocID="{53A2E061-D41C-4594-A41D-F3E5126F9FDB}" presName="parentText" presStyleLbl="node1" presStyleIdx="4" presStyleCnt="5">
        <dgm:presLayoutVars>
          <dgm:chMax val="0"/>
          <dgm:bulletEnabled val="1"/>
        </dgm:presLayoutVars>
      </dgm:prSet>
      <dgm:spPr/>
    </dgm:pt>
    <dgm:pt modelId="{50038048-E446-4F43-96E7-D5E87902E920}" type="pres">
      <dgm:prSet presAssocID="{53A2E061-D41C-4594-A41D-F3E5126F9FDB}" presName="negativeSpace" presStyleCnt="0"/>
      <dgm:spPr/>
    </dgm:pt>
    <dgm:pt modelId="{4C1CDDE4-DDF4-4791-A1D3-7E1AA22FE176}" type="pres">
      <dgm:prSet presAssocID="{53A2E061-D41C-4594-A41D-F3E5126F9FDB}" presName="childText" presStyleLbl="conFgAcc1" presStyleIdx="4" presStyleCnt="5">
        <dgm:presLayoutVars>
          <dgm:bulletEnabled val="1"/>
        </dgm:presLayoutVars>
      </dgm:prSet>
      <dgm:spPr/>
    </dgm:pt>
  </dgm:ptLst>
  <dgm:cxnLst>
    <dgm:cxn modelId="{FF7D2103-8006-4BB8-A32F-1B7FB993B796}" type="presOf" srcId="{FCADA10F-27D4-4732-AF43-BADF26226E8A}" destId="{AE99A915-65C0-42B7-AA94-FA99E7FB9071}" srcOrd="0" destOrd="0" presId="urn:microsoft.com/office/officeart/2005/8/layout/list1"/>
    <dgm:cxn modelId="{209AC313-CF38-44A9-830A-2FD3203A7D17}" srcId="{1451F149-A719-4066-BEB5-20DB1DE57D72}" destId="{21866937-EB49-405A-AA62-EC224E1B54B1}" srcOrd="2" destOrd="0" parTransId="{C4768975-92FE-4D78-B0B9-3AB64850C84D}" sibTransId="{A0B7FFAB-9EBE-4DDE-9F9E-38ABF62A4A29}"/>
    <dgm:cxn modelId="{CAE3A12D-2ECC-44FD-93DE-9D368CA4F04B}" type="presOf" srcId="{F8A8D506-F8ED-49EE-9076-9329268D6457}" destId="{2606A40D-F1CA-4596-8ADD-6942FB518DFE}" srcOrd="0" destOrd="0" presId="urn:microsoft.com/office/officeart/2005/8/layout/list1"/>
    <dgm:cxn modelId="{D551353E-09D7-4048-B079-671211BAD491}" srcId="{1451F149-A719-4066-BEB5-20DB1DE57D72}" destId="{FCADA10F-27D4-4732-AF43-BADF26226E8A}" srcOrd="0" destOrd="0" parTransId="{CB6A807B-C4D8-48CD-ACEA-C83B63BCBA0C}" sibTransId="{848D10BE-22AA-47E8-BB82-9CD9DC40B545}"/>
    <dgm:cxn modelId="{E6FD5E56-4B4C-437D-A5C7-B043ABC30C7C}" type="presOf" srcId="{5A49819B-D803-4BBC-928E-DB2C65AFCF05}" destId="{3A05DE54-C5AC-40F7-8471-207E79EB4516}" srcOrd="0" destOrd="0" presId="urn:microsoft.com/office/officeart/2005/8/layout/list1"/>
    <dgm:cxn modelId="{A8026586-A103-4908-BE95-D2D4BAA5E1F7}" type="presOf" srcId="{FCADA10F-27D4-4732-AF43-BADF26226E8A}" destId="{7826D920-BEF1-40D8-BDD9-46034D23EC6F}" srcOrd="1" destOrd="0" presId="urn:microsoft.com/office/officeart/2005/8/layout/list1"/>
    <dgm:cxn modelId="{603EF08A-36EF-4C28-969B-9ED1513A9DAE}" type="presOf" srcId="{21866937-EB49-405A-AA62-EC224E1B54B1}" destId="{AC0DA646-8315-4D11-B258-2616C81650DF}" srcOrd="1" destOrd="0" presId="urn:microsoft.com/office/officeart/2005/8/layout/list1"/>
    <dgm:cxn modelId="{700F7BAC-C11C-4B1B-B7B3-14896A81E116}" type="presOf" srcId="{53A2E061-D41C-4594-A41D-F3E5126F9FDB}" destId="{5D25722E-E0B1-4A79-B0CC-7AF09F39BA51}" srcOrd="0" destOrd="0" presId="urn:microsoft.com/office/officeart/2005/8/layout/list1"/>
    <dgm:cxn modelId="{01AE1FB4-E74B-4AC6-AD95-37C56D9BB6D6}" type="presOf" srcId="{53A2E061-D41C-4594-A41D-F3E5126F9FDB}" destId="{42BC5E88-8E62-44A2-93DF-7423C0090655}" srcOrd="1" destOrd="0" presId="urn:microsoft.com/office/officeart/2005/8/layout/list1"/>
    <dgm:cxn modelId="{BBCA62B9-4288-483C-9C2E-EFD11894B6DE}" type="presOf" srcId="{1451F149-A719-4066-BEB5-20DB1DE57D72}" destId="{D0387FAC-1CA9-4F23-9FA5-B788C94DA659}" srcOrd="0" destOrd="0" presId="urn:microsoft.com/office/officeart/2005/8/layout/list1"/>
    <dgm:cxn modelId="{737C77BB-3C0A-42CB-92B3-3FA4BE6F6CA8}" srcId="{1451F149-A719-4066-BEB5-20DB1DE57D72}" destId="{F8A8D506-F8ED-49EE-9076-9329268D6457}" srcOrd="1" destOrd="0" parTransId="{2D745690-BD51-45AA-85B8-DF27059B0EDB}" sibTransId="{8B5D5104-624A-4B0E-9A76-8B61CA37503F}"/>
    <dgm:cxn modelId="{28C3D9C0-FBDA-428C-81B6-98E36E877211}" type="presOf" srcId="{21866937-EB49-405A-AA62-EC224E1B54B1}" destId="{36D6DD66-E602-4E15-B92B-34ECD5418312}" srcOrd="0" destOrd="0" presId="urn:microsoft.com/office/officeart/2005/8/layout/list1"/>
    <dgm:cxn modelId="{8DAEF2C0-F2EE-4EC7-97AD-8DF09970794B}" srcId="{1451F149-A719-4066-BEB5-20DB1DE57D72}" destId="{53A2E061-D41C-4594-A41D-F3E5126F9FDB}" srcOrd="4" destOrd="0" parTransId="{B6FC75D5-C4A3-4DB5-8169-F6AABF2616B7}" sibTransId="{80EEEFB7-402F-49A7-82F8-520DD0C3F6E1}"/>
    <dgm:cxn modelId="{1F1477C3-7EF0-48D7-9A7E-669CFAC1B776}" type="presOf" srcId="{F8A8D506-F8ED-49EE-9076-9329268D6457}" destId="{BF82D9C1-4C6C-430F-9594-27BB4D327FB8}" srcOrd="1" destOrd="0" presId="urn:microsoft.com/office/officeart/2005/8/layout/list1"/>
    <dgm:cxn modelId="{052154DF-5309-4E88-BD98-D2700BEE08A1}" srcId="{1451F149-A719-4066-BEB5-20DB1DE57D72}" destId="{5A49819B-D803-4BBC-928E-DB2C65AFCF05}" srcOrd="3" destOrd="0" parTransId="{BF46BFFC-6331-4CFD-98D7-87D243177768}" sibTransId="{F24C8B1B-6C83-4DCD-9C9E-051D83D0D64B}"/>
    <dgm:cxn modelId="{B81C5AEC-C4B1-4C86-A910-24025ADDFB75}" type="presOf" srcId="{5A49819B-D803-4BBC-928E-DB2C65AFCF05}" destId="{E140D6E5-66E6-4031-B6A6-132D4FDD921B}" srcOrd="1" destOrd="0" presId="urn:microsoft.com/office/officeart/2005/8/layout/list1"/>
    <dgm:cxn modelId="{62769B77-D63A-4BFC-B150-8E0C47CA533E}" type="presParOf" srcId="{D0387FAC-1CA9-4F23-9FA5-B788C94DA659}" destId="{46D4459E-1B16-4984-9DB5-635F8EB2A038}" srcOrd="0" destOrd="0" presId="urn:microsoft.com/office/officeart/2005/8/layout/list1"/>
    <dgm:cxn modelId="{9DE8126B-F239-4DC1-B4F4-6A8E170D90F6}" type="presParOf" srcId="{46D4459E-1B16-4984-9DB5-635F8EB2A038}" destId="{AE99A915-65C0-42B7-AA94-FA99E7FB9071}" srcOrd="0" destOrd="0" presId="urn:microsoft.com/office/officeart/2005/8/layout/list1"/>
    <dgm:cxn modelId="{F308004A-5C77-45A8-ACD8-2332BAB5667A}" type="presParOf" srcId="{46D4459E-1B16-4984-9DB5-635F8EB2A038}" destId="{7826D920-BEF1-40D8-BDD9-46034D23EC6F}" srcOrd="1" destOrd="0" presId="urn:microsoft.com/office/officeart/2005/8/layout/list1"/>
    <dgm:cxn modelId="{D1407A16-77F8-4BEC-9271-0CB418185448}" type="presParOf" srcId="{D0387FAC-1CA9-4F23-9FA5-B788C94DA659}" destId="{A6094010-F684-4260-9E45-6D5517E4A8E5}" srcOrd="1" destOrd="0" presId="urn:microsoft.com/office/officeart/2005/8/layout/list1"/>
    <dgm:cxn modelId="{9F6CE9E3-F0AE-4477-9756-B89FA48019F5}" type="presParOf" srcId="{D0387FAC-1CA9-4F23-9FA5-B788C94DA659}" destId="{8241A52B-53AA-41A1-B4D4-AE807AC644B2}" srcOrd="2" destOrd="0" presId="urn:microsoft.com/office/officeart/2005/8/layout/list1"/>
    <dgm:cxn modelId="{E253FF52-7094-49C6-B59E-E99572C0F41C}" type="presParOf" srcId="{D0387FAC-1CA9-4F23-9FA5-B788C94DA659}" destId="{03BE590A-4ECF-4398-B8A9-42DB1FCFFD3A}" srcOrd="3" destOrd="0" presId="urn:microsoft.com/office/officeart/2005/8/layout/list1"/>
    <dgm:cxn modelId="{19898AC8-6150-4C36-BAD6-3890B7DDA1CA}" type="presParOf" srcId="{D0387FAC-1CA9-4F23-9FA5-B788C94DA659}" destId="{C826C307-F7E7-4096-BC1A-339018AF1ED9}" srcOrd="4" destOrd="0" presId="urn:microsoft.com/office/officeart/2005/8/layout/list1"/>
    <dgm:cxn modelId="{50582CD5-009B-4D57-9BF4-D977DABD4317}" type="presParOf" srcId="{C826C307-F7E7-4096-BC1A-339018AF1ED9}" destId="{2606A40D-F1CA-4596-8ADD-6942FB518DFE}" srcOrd="0" destOrd="0" presId="urn:microsoft.com/office/officeart/2005/8/layout/list1"/>
    <dgm:cxn modelId="{6719EB55-64AF-4941-8AB3-7B7F81FB5CF0}" type="presParOf" srcId="{C826C307-F7E7-4096-BC1A-339018AF1ED9}" destId="{BF82D9C1-4C6C-430F-9594-27BB4D327FB8}" srcOrd="1" destOrd="0" presId="urn:microsoft.com/office/officeart/2005/8/layout/list1"/>
    <dgm:cxn modelId="{DBA79298-C97C-43A2-A3F6-4CAD13F390C4}" type="presParOf" srcId="{D0387FAC-1CA9-4F23-9FA5-B788C94DA659}" destId="{1A65359F-F894-4A4F-9EF0-578260402CD6}" srcOrd="5" destOrd="0" presId="urn:microsoft.com/office/officeart/2005/8/layout/list1"/>
    <dgm:cxn modelId="{28952F44-962D-470F-8B0F-383D10FCB6E9}" type="presParOf" srcId="{D0387FAC-1CA9-4F23-9FA5-B788C94DA659}" destId="{D017FC4E-652B-4C04-98B7-A28128ABD007}" srcOrd="6" destOrd="0" presId="urn:microsoft.com/office/officeart/2005/8/layout/list1"/>
    <dgm:cxn modelId="{54CDB6FC-1A71-47D6-BC08-502BF71CB596}" type="presParOf" srcId="{D0387FAC-1CA9-4F23-9FA5-B788C94DA659}" destId="{7C74F4E8-19B6-42CB-B501-8878D44A8A65}" srcOrd="7" destOrd="0" presId="urn:microsoft.com/office/officeart/2005/8/layout/list1"/>
    <dgm:cxn modelId="{D723F054-0A0C-48C6-B70B-ED5809A7AD0B}" type="presParOf" srcId="{D0387FAC-1CA9-4F23-9FA5-B788C94DA659}" destId="{CA727685-E06C-4EC7-ADCA-5312FC507E8D}" srcOrd="8" destOrd="0" presId="urn:microsoft.com/office/officeart/2005/8/layout/list1"/>
    <dgm:cxn modelId="{418B1906-B7BD-4BD9-8DB3-7BFA4EBFAD87}" type="presParOf" srcId="{CA727685-E06C-4EC7-ADCA-5312FC507E8D}" destId="{36D6DD66-E602-4E15-B92B-34ECD5418312}" srcOrd="0" destOrd="0" presId="urn:microsoft.com/office/officeart/2005/8/layout/list1"/>
    <dgm:cxn modelId="{24B965DC-4897-4B6D-8951-D7CC3AFA99ED}" type="presParOf" srcId="{CA727685-E06C-4EC7-ADCA-5312FC507E8D}" destId="{AC0DA646-8315-4D11-B258-2616C81650DF}" srcOrd="1" destOrd="0" presId="urn:microsoft.com/office/officeart/2005/8/layout/list1"/>
    <dgm:cxn modelId="{65D0E97A-A47F-4D3B-AD4F-F62DB64EA684}" type="presParOf" srcId="{D0387FAC-1CA9-4F23-9FA5-B788C94DA659}" destId="{312108C4-523E-496D-BF9E-848CCCDED75F}" srcOrd="9" destOrd="0" presId="urn:microsoft.com/office/officeart/2005/8/layout/list1"/>
    <dgm:cxn modelId="{D26A9F1F-B263-4D57-8B18-A4BF7A5F243A}" type="presParOf" srcId="{D0387FAC-1CA9-4F23-9FA5-B788C94DA659}" destId="{452E37F7-2125-43AD-985F-61DBE9E773B3}" srcOrd="10" destOrd="0" presId="urn:microsoft.com/office/officeart/2005/8/layout/list1"/>
    <dgm:cxn modelId="{E04F53A1-372F-4932-A92E-830AF0C234C3}" type="presParOf" srcId="{D0387FAC-1CA9-4F23-9FA5-B788C94DA659}" destId="{719D1D3E-2332-4D46-918F-3C0A65AD2FF5}" srcOrd="11" destOrd="0" presId="urn:microsoft.com/office/officeart/2005/8/layout/list1"/>
    <dgm:cxn modelId="{CE6BB117-6707-44CF-924D-EACB7ACD67E2}" type="presParOf" srcId="{D0387FAC-1CA9-4F23-9FA5-B788C94DA659}" destId="{CEC9BC12-CA83-499E-86FF-2FC5BA6887BA}" srcOrd="12" destOrd="0" presId="urn:microsoft.com/office/officeart/2005/8/layout/list1"/>
    <dgm:cxn modelId="{D97AF9E7-124E-4AD7-BE7A-C73978AFDE4B}" type="presParOf" srcId="{CEC9BC12-CA83-499E-86FF-2FC5BA6887BA}" destId="{3A05DE54-C5AC-40F7-8471-207E79EB4516}" srcOrd="0" destOrd="0" presId="urn:microsoft.com/office/officeart/2005/8/layout/list1"/>
    <dgm:cxn modelId="{EA9872BF-6DF7-46C8-AD43-CA5B2048E629}" type="presParOf" srcId="{CEC9BC12-CA83-499E-86FF-2FC5BA6887BA}" destId="{E140D6E5-66E6-4031-B6A6-132D4FDD921B}" srcOrd="1" destOrd="0" presId="urn:microsoft.com/office/officeart/2005/8/layout/list1"/>
    <dgm:cxn modelId="{FBF9CCBC-5A91-404A-BCEF-B7B786EC1705}" type="presParOf" srcId="{D0387FAC-1CA9-4F23-9FA5-B788C94DA659}" destId="{A524FA97-446B-4253-8A7C-542F7F775D4B}" srcOrd="13" destOrd="0" presId="urn:microsoft.com/office/officeart/2005/8/layout/list1"/>
    <dgm:cxn modelId="{B66CC059-85A1-40A0-9E52-C55F91652B47}" type="presParOf" srcId="{D0387FAC-1CA9-4F23-9FA5-B788C94DA659}" destId="{6F266797-B94E-4E5B-A65D-20FE8626CD50}" srcOrd="14" destOrd="0" presId="urn:microsoft.com/office/officeart/2005/8/layout/list1"/>
    <dgm:cxn modelId="{BD8374EC-1D5C-40CE-A761-CAD8DA308525}" type="presParOf" srcId="{D0387FAC-1CA9-4F23-9FA5-B788C94DA659}" destId="{550619CF-A5CF-4F78-A162-EBC71CF3DAF8}" srcOrd="15" destOrd="0" presId="urn:microsoft.com/office/officeart/2005/8/layout/list1"/>
    <dgm:cxn modelId="{830F3A88-8955-4408-BCF2-49EFE94149FB}" type="presParOf" srcId="{D0387FAC-1CA9-4F23-9FA5-B788C94DA659}" destId="{186436D9-5540-4BE3-BB42-ED21C9B79FA7}" srcOrd="16" destOrd="0" presId="urn:microsoft.com/office/officeart/2005/8/layout/list1"/>
    <dgm:cxn modelId="{AB90F7B7-EA1A-4AEA-A70D-F56E00EF7819}" type="presParOf" srcId="{186436D9-5540-4BE3-BB42-ED21C9B79FA7}" destId="{5D25722E-E0B1-4A79-B0CC-7AF09F39BA51}" srcOrd="0" destOrd="0" presId="urn:microsoft.com/office/officeart/2005/8/layout/list1"/>
    <dgm:cxn modelId="{73AA8B2C-8FEC-47FD-A537-E7AAA0206831}" type="presParOf" srcId="{186436D9-5540-4BE3-BB42-ED21C9B79FA7}" destId="{42BC5E88-8E62-44A2-93DF-7423C0090655}" srcOrd="1" destOrd="0" presId="urn:microsoft.com/office/officeart/2005/8/layout/list1"/>
    <dgm:cxn modelId="{212EA07F-F6BC-4D8B-A52D-C0443250C7AB}" type="presParOf" srcId="{D0387FAC-1CA9-4F23-9FA5-B788C94DA659}" destId="{50038048-E446-4F43-96E7-D5E87902E920}" srcOrd="17" destOrd="0" presId="urn:microsoft.com/office/officeart/2005/8/layout/list1"/>
    <dgm:cxn modelId="{BCA33D92-93C3-42B3-B8FB-E348314BA5A1}" type="presParOf" srcId="{D0387FAC-1CA9-4F23-9FA5-B788C94DA659}" destId="{4C1CDDE4-DDF4-4791-A1D3-7E1AA22FE176}"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73A523-5E3B-43F2-B5F2-695DAB1246F7}">
      <dsp:nvSpPr>
        <dsp:cNvPr id="0" name=""/>
        <dsp:cNvSpPr/>
      </dsp:nvSpPr>
      <dsp:spPr>
        <a:xfrm>
          <a:off x="0" y="1672575"/>
          <a:ext cx="8455068" cy="0"/>
        </a:xfrm>
        <a:prstGeom prst="line">
          <a:avLst/>
        </a:prstGeom>
        <a:solidFill>
          <a:schemeClr val="accent2">
            <a:alpha val="90000"/>
            <a:tint val="40000"/>
            <a:hueOff val="0"/>
            <a:satOff val="0"/>
            <a:lumOff val="0"/>
            <a:alphaOff val="0"/>
          </a:schemeClr>
        </a:solidFill>
        <a:ln w="9525" cap="flat" cmpd="sng" algn="ctr">
          <a:solidFill>
            <a:schemeClr val="accent2">
              <a:alpha val="90000"/>
              <a:tint val="40000"/>
              <a:hueOff val="0"/>
              <a:satOff val="0"/>
              <a:lumOff val="0"/>
              <a:alphaOff val="0"/>
            </a:schemeClr>
          </a:solidFill>
          <a:prstDash val="solid"/>
          <a:miter lim="800000"/>
          <a:tailEnd type="triangle" w="lg" len="lg"/>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sp>
    <dsp:sp modelId="{F4DDB7ED-0B0C-4114-A46D-89DDDBCF3036}">
      <dsp:nvSpPr>
        <dsp:cNvPr id="0" name=""/>
        <dsp:cNvSpPr/>
      </dsp:nvSpPr>
      <dsp:spPr>
        <a:xfrm>
          <a:off x="878501" y="1755789"/>
          <a:ext cx="1964852" cy="3759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00100">
            <a:lnSpc>
              <a:spcPct val="90000"/>
            </a:lnSpc>
            <a:spcBef>
              <a:spcPct val="0"/>
            </a:spcBef>
            <a:spcAft>
              <a:spcPct val="35000"/>
            </a:spcAft>
            <a:buNone/>
            <a:defRPr b="1"/>
          </a:pPr>
          <a:r>
            <a:rPr lang="en-US" sz="1800" kern="1200">
              <a:solidFill>
                <a:srgbClr val="0070C0"/>
              </a:solidFill>
            </a:rPr>
            <a:t>First decade</a:t>
          </a:r>
        </a:p>
        <a:p>
          <a:pPr marL="0" lvl="0" indent="0" algn="ctr" defTabSz="800100">
            <a:lnSpc>
              <a:spcPct val="90000"/>
            </a:lnSpc>
            <a:spcBef>
              <a:spcPct val="0"/>
            </a:spcBef>
            <a:spcAft>
              <a:spcPct val="35000"/>
            </a:spcAft>
            <a:buNone/>
            <a:defRPr b="1"/>
          </a:pPr>
          <a:r>
            <a:rPr lang="en-US" sz="1800" kern="1200">
              <a:solidFill>
                <a:srgbClr val="0070C0"/>
              </a:solidFill>
            </a:rPr>
            <a:t>(2000-2010) </a:t>
          </a:r>
        </a:p>
      </dsp:txBody>
      <dsp:txXfrm>
        <a:off x="878501" y="1755789"/>
        <a:ext cx="1964852" cy="375927"/>
      </dsp:txXfrm>
    </dsp:sp>
    <dsp:sp modelId="{0355CF71-F53D-4FD0-AC40-9DD220A7B09F}">
      <dsp:nvSpPr>
        <dsp:cNvPr id="0" name=""/>
        <dsp:cNvSpPr/>
      </dsp:nvSpPr>
      <dsp:spPr>
        <a:xfrm>
          <a:off x="0" y="0"/>
          <a:ext cx="4122449" cy="1038967"/>
        </a:xfrm>
        <a:prstGeom prst="round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60020" tIns="160020" rIns="160020" bIns="160020" numCol="1" spcCol="1270" anchor="ctr" anchorCtr="0">
          <a:noAutofit/>
        </a:bodyPr>
        <a:lstStyle/>
        <a:p>
          <a:pPr marL="0" lvl="0" indent="0" algn="l" defTabSz="800100">
            <a:lnSpc>
              <a:spcPct val="90000"/>
            </a:lnSpc>
            <a:spcBef>
              <a:spcPct val="0"/>
            </a:spcBef>
            <a:spcAft>
              <a:spcPct val="35000"/>
            </a:spcAft>
            <a:buNone/>
          </a:pPr>
          <a:r>
            <a:rPr lang="en-US" sz="1800" b="1" kern="1200">
              <a:solidFill>
                <a:srgbClr val="00B050"/>
              </a:solidFill>
            </a:rPr>
            <a:t>Annual dengue cases: 2,216 </a:t>
          </a:r>
        </a:p>
        <a:p>
          <a:pPr marL="0" lvl="0" indent="0" algn="l" defTabSz="800100">
            <a:lnSpc>
              <a:spcPct val="90000"/>
            </a:lnSpc>
            <a:spcBef>
              <a:spcPct val="0"/>
            </a:spcBef>
            <a:spcAft>
              <a:spcPct val="35000"/>
            </a:spcAft>
            <a:buNone/>
          </a:pPr>
          <a:r>
            <a:rPr lang="en-US" sz="1800" b="1" kern="1200">
              <a:solidFill>
                <a:srgbClr val="FF0000"/>
              </a:solidFill>
            </a:rPr>
            <a:t>Annual dengue deaths: 4.75 </a:t>
          </a:r>
        </a:p>
      </dsp:txBody>
      <dsp:txXfrm>
        <a:off x="50718" y="50718"/>
        <a:ext cx="4021013" cy="937531"/>
      </dsp:txXfrm>
    </dsp:sp>
    <dsp:sp modelId="{1F3BA3B6-E479-410A-B2E7-9A2EB93F917E}">
      <dsp:nvSpPr>
        <dsp:cNvPr id="0" name=""/>
        <dsp:cNvSpPr/>
      </dsp:nvSpPr>
      <dsp:spPr>
        <a:xfrm>
          <a:off x="745994" y="1022133"/>
          <a:ext cx="0" cy="632090"/>
        </a:xfrm>
        <a:prstGeom prst="line">
          <a:avLst/>
        </a:prstGeom>
        <a:noFill/>
        <a:ln w="9525"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86A0EF2E-2D10-4B6A-BB46-47AEDA2D7631}">
      <dsp:nvSpPr>
        <dsp:cNvPr id="0" name=""/>
        <dsp:cNvSpPr/>
      </dsp:nvSpPr>
      <dsp:spPr>
        <a:xfrm>
          <a:off x="5242405" y="1183799"/>
          <a:ext cx="2200542" cy="3780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00100">
            <a:lnSpc>
              <a:spcPct val="90000"/>
            </a:lnSpc>
            <a:spcBef>
              <a:spcPct val="0"/>
            </a:spcBef>
            <a:spcAft>
              <a:spcPct val="35000"/>
            </a:spcAft>
            <a:buNone/>
            <a:defRPr b="1"/>
          </a:pPr>
          <a:r>
            <a:rPr lang="en-US" sz="1800" kern="1200">
              <a:solidFill>
                <a:srgbClr val="7030A0"/>
              </a:solidFill>
            </a:rPr>
            <a:t>Recent decade </a:t>
          </a:r>
        </a:p>
        <a:p>
          <a:pPr marL="0" lvl="0" indent="0" algn="ctr" defTabSz="800100">
            <a:lnSpc>
              <a:spcPct val="90000"/>
            </a:lnSpc>
            <a:spcBef>
              <a:spcPct val="0"/>
            </a:spcBef>
            <a:spcAft>
              <a:spcPct val="35000"/>
            </a:spcAft>
            <a:buNone/>
            <a:defRPr b="1"/>
          </a:pPr>
          <a:r>
            <a:rPr lang="en-US" sz="1800" kern="1200">
              <a:solidFill>
                <a:srgbClr val="7030A0"/>
              </a:solidFill>
            </a:rPr>
            <a:t>(2011-2022)</a:t>
          </a:r>
          <a:endParaRPr lang="en-US" sz="1400" kern="1200">
            <a:solidFill>
              <a:srgbClr val="7030A0"/>
            </a:solidFill>
          </a:endParaRPr>
        </a:p>
      </dsp:txBody>
      <dsp:txXfrm>
        <a:off x="5242405" y="1183799"/>
        <a:ext cx="2200542" cy="378002"/>
      </dsp:txXfrm>
    </dsp:sp>
    <dsp:sp modelId="{110531EF-B93B-4234-9743-FF0B9DF51EF6}">
      <dsp:nvSpPr>
        <dsp:cNvPr id="0" name=""/>
        <dsp:cNvSpPr/>
      </dsp:nvSpPr>
      <dsp:spPr>
        <a:xfrm>
          <a:off x="1059107" y="1653784"/>
          <a:ext cx="50177" cy="49901"/>
        </a:xfrm>
        <a:prstGeom prst="ellips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4CD2778E-A28A-48A1-886A-759AF811FAFA}">
      <dsp:nvSpPr>
        <dsp:cNvPr id="0" name=""/>
        <dsp:cNvSpPr/>
      </dsp:nvSpPr>
      <dsp:spPr>
        <a:xfrm>
          <a:off x="4116885" y="2380063"/>
          <a:ext cx="4224778" cy="776242"/>
        </a:xfrm>
        <a:prstGeom prst="round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60020" tIns="160020" rIns="160020" bIns="160020" numCol="1" spcCol="1270" anchor="ctr" anchorCtr="0">
          <a:noAutofit/>
        </a:bodyPr>
        <a:lstStyle/>
        <a:p>
          <a:pPr marL="0" lvl="0" indent="0" algn="l" defTabSz="800100">
            <a:lnSpc>
              <a:spcPct val="90000"/>
            </a:lnSpc>
            <a:spcBef>
              <a:spcPct val="0"/>
            </a:spcBef>
            <a:spcAft>
              <a:spcPct val="35000"/>
            </a:spcAft>
            <a:buNone/>
          </a:pPr>
          <a:r>
            <a:rPr lang="en-US" sz="1800" b="1" kern="1200">
              <a:solidFill>
                <a:srgbClr val="00B050"/>
              </a:solidFill>
            </a:rPr>
            <a:t>Annual dengue cases: 18,321 </a:t>
          </a:r>
        </a:p>
        <a:p>
          <a:pPr marL="0" lvl="0" indent="0" algn="l" defTabSz="800100">
            <a:lnSpc>
              <a:spcPct val="90000"/>
            </a:lnSpc>
            <a:spcBef>
              <a:spcPct val="0"/>
            </a:spcBef>
            <a:spcAft>
              <a:spcPct val="35000"/>
            </a:spcAft>
            <a:buNone/>
          </a:pPr>
          <a:r>
            <a:rPr lang="en-US" sz="1800" b="1" kern="1200">
              <a:solidFill>
                <a:srgbClr val="FF0000"/>
              </a:solidFill>
            </a:rPr>
            <a:t>Annual dengue deaths: 45.83</a:t>
          </a:r>
        </a:p>
      </dsp:txBody>
      <dsp:txXfrm>
        <a:off x="4154778" y="2417956"/>
        <a:ext cx="4148992" cy="700456"/>
      </dsp:txXfrm>
    </dsp:sp>
    <dsp:sp modelId="{FDBD5A13-B219-4952-B544-4618E0FFA9B6}">
      <dsp:nvSpPr>
        <dsp:cNvPr id="0" name=""/>
        <dsp:cNvSpPr/>
      </dsp:nvSpPr>
      <dsp:spPr>
        <a:xfrm>
          <a:off x="6342676" y="1685572"/>
          <a:ext cx="0" cy="635578"/>
        </a:xfrm>
        <a:prstGeom prst="line">
          <a:avLst/>
        </a:prstGeom>
        <a:noFill/>
        <a:ln w="9525"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31BE7E93-3882-445A-AC8C-1E73B8094A86}">
      <dsp:nvSpPr>
        <dsp:cNvPr id="0" name=""/>
        <dsp:cNvSpPr/>
      </dsp:nvSpPr>
      <dsp:spPr>
        <a:xfrm>
          <a:off x="6317587" y="1660483"/>
          <a:ext cx="50177" cy="50177"/>
        </a:xfrm>
        <a:prstGeom prst="ellips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73A523-5E3B-43F2-B5F2-695DAB1246F7}">
      <dsp:nvSpPr>
        <dsp:cNvPr id="0" name=""/>
        <dsp:cNvSpPr/>
      </dsp:nvSpPr>
      <dsp:spPr>
        <a:xfrm>
          <a:off x="0" y="1880482"/>
          <a:ext cx="8448242" cy="0"/>
        </a:xfrm>
        <a:prstGeom prst="line">
          <a:avLst/>
        </a:prstGeom>
        <a:solidFill>
          <a:schemeClr val="accent2">
            <a:alpha val="90000"/>
            <a:tint val="40000"/>
            <a:hueOff val="0"/>
            <a:satOff val="0"/>
            <a:lumOff val="0"/>
            <a:alphaOff val="0"/>
          </a:schemeClr>
        </a:solidFill>
        <a:ln w="9525" cap="flat" cmpd="sng" algn="ctr">
          <a:solidFill>
            <a:schemeClr val="accent2">
              <a:alpha val="90000"/>
              <a:tint val="40000"/>
              <a:hueOff val="0"/>
              <a:satOff val="0"/>
              <a:lumOff val="0"/>
              <a:alphaOff val="0"/>
            </a:schemeClr>
          </a:solidFill>
          <a:prstDash val="solid"/>
          <a:miter lim="800000"/>
          <a:tailEnd type="triangle" w="lg" len="lg"/>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sp>
    <dsp:sp modelId="{F4DDB7ED-0B0C-4114-A46D-89DDDBCF3036}">
      <dsp:nvSpPr>
        <dsp:cNvPr id="0" name=""/>
        <dsp:cNvSpPr/>
      </dsp:nvSpPr>
      <dsp:spPr>
        <a:xfrm>
          <a:off x="877427" y="1980430"/>
          <a:ext cx="1930540" cy="4249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00100">
            <a:lnSpc>
              <a:spcPct val="90000"/>
            </a:lnSpc>
            <a:spcBef>
              <a:spcPct val="0"/>
            </a:spcBef>
            <a:spcAft>
              <a:spcPct val="35000"/>
            </a:spcAft>
            <a:buNone/>
            <a:defRPr b="1"/>
          </a:pPr>
          <a:r>
            <a:rPr lang="en-US" sz="1800" kern="1200">
              <a:solidFill>
                <a:srgbClr val="0070C0"/>
              </a:solidFill>
            </a:rPr>
            <a:t>First decade</a:t>
          </a:r>
        </a:p>
        <a:p>
          <a:pPr marL="0" lvl="0" indent="0" algn="ctr" defTabSz="800100">
            <a:lnSpc>
              <a:spcPct val="90000"/>
            </a:lnSpc>
            <a:spcBef>
              <a:spcPct val="0"/>
            </a:spcBef>
            <a:spcAft>
              <a:spcPct val="35000"/>
            </a:spcAft>
            <a:buNone/>
            <a:defRPr b="1"/>
          </a:pPr>
          <a:r>
            <a:rPr lang="en-US" sz="1800" kern="1200">
              <a:solidFill>
                <a:srgbClr val="0070C0"/>
              </a:solidFill>
            </a:rPr>
            <a:t>(2000-2010) </a:t>
          </a:r>
        </a:p>
      </dsp:txBody>
      <dsp:txXfrm>
        <a:off x="877427" y="1980430"/>
        <a:ext cx="1930540" cy="424988"/>
      </dsp:txXfrm>
    </dsp:sp>
    <dsp:sp modelId="{0355CF71-F53D-4FD0-AC40-9DD220A7B09F}">
      <dsp:nvSpPr>
        <dsp:cNvPr id="0" name=""/>
        <dsp:cNvSpPr/>
      </dsp:nvSpPr>
      <dsp:spPr>
        <a:xfrm>
          <a:off x="13554" y="-13606"/>
          <a:ext cx="4050460" cy="1220322"/>
        </a:xfrm>
        <a:prstGeom prst="round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60020" tIns="160020" rIns="160020" bIns="160020" numCol="1" spcCol="1270" anchor="ctr" anchorCtr="0">
          <a:noAutofit/>
        </a:bodyPr>
        <a:lstStyle/>
        <a:p>
          <a:pPr marL="0" lvl="0" indent="0" algn="l" defTabSz="800100">
            <a:lnSpc>
              <a:spcPct val="90000"/>
            </a:lnSpc>
            <a:spcBef>
              <a:spcPct val="0"/>
            </a:spcBef>
            <a:spcAft>
              <a:spcPct val="35000"/>
            </a:spcAft>
            <a:buNone/>
          </a:pPr>
          <a:r>
            <a:rPr lang="en-US" sz="1800" b="1" kern="1200" dirty="0">
              <a:solidFill>
                <a:srgbClr val="00B050"/>
              </a:solidFill>
            </a:rPr>
            <a:t>Annual temperature  : 26.5   </a:t>
          </a:r>
        </a:p>
        <a:p>
          <a:pPr marL="0" lvl="0" indent="0" algn="l" defTabSz="800100">
            <a:lnSpc>
              <a:spcPct val="90000"/>
            </a:lnSpc>
            <a:spcBef>
              <a:spcPct val="0"/>
            </a:spcBef>
            <a:spcAft>
              <a:spcPct val="35000"/>
            </a:spcAft>
            <a:buNone/>
          </a:pPr>
          <a:r>
            <a:rPr lang="en-US" sz="1800" b="1" kern="1200" dirty="0">
              <a:solidFill>
                <a:srgbClr val="FF0000"/>
              </a:solidFill>
            </a:rPr>
            <a:t>Annual rainfall (mm) : 2161</a:t>
          </a:r>
        </a:p>
        <a:p>
          <a:pPr marL="0" lvl="0" indent="0" algn="l" defTabSz="800100">
            <a:lnSpc>
              <a:spcPct val="90000"/>
            </a:lnSpc>
            <a:spcBef>
              <a:spcPct val="0"/>
            </a:spcBef>
            <a:spcAft>
              <a:spcPct val="35000"/>
            </a:spcAft>
            <a:buNone/>
          </a:pPr>
          <a:r>
            <a:rPr lang="en-US" sz="1800" b="1" kern="1200" dirty="0">
              <a:solidFill>
                <a:srgbClr val="FF0000"/>
              </a:solidFill>
            </a:rPr>
            <a:t>Outside Monsoon rainfall (mm):  </a:t>
          </a:r>
        </a:p>
      </dsp:txBody>
      <dsp:txXfrm>
        <a:off x="73125" y="45965"/>
        <a:ext cx="3931318" cy="1101180"/>
      </dsp:txXfrm>
    </dsp:sp>
    <dsp:sp modelId="{1F3BA3B6-E479-410A-B2E7-9A2EB93F917E}">
      <dsp:nvSpPr>
        <dsp:cNvPr id="0" name=""/>
        <dsp:cNvSpPr/>
      </dsp:nvSpPr>
      <dsp:spPr>
        <a:xfrm>
          <a:off x="724266" y="1155737"/>
          <a:ext cx="0" cy="714583"/>
        </a:xfrm>
        <a:prstGeom prst="line">
          <a:avLst/>
        </a:prstGeom>
        <a:noFill/>
        <a:ln w="9525"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86A0EF2E-2D10-4B6A-BB46-47AEDA2D7631}">
      <dsp:nvSpPr>
        <dsp:cNvPr id="0" name=""/>
        <dsp:cNvSpPr/>
      </dsp:nvSpPr>
      <dsp:spPr>
        <a:xfrm>
          <a:off x="5221269" y="1533997"/>
          <a:ext cx="2162114" cy="1888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00100">
            <a:lnSpc>
              <a:spcPct val="90000"/>
            </a:lnSpc>
            <a:spcBef>
              <a:spcPct val="0"/>
            </a:spcBef>
            <a:spcAft>
              <a:spcPct val="35000"/>
            </a:spcAft>
            <a:buNone/>
            <a:defRPr b="1"/>
          </a:pPr>
          <a:r>
            <a:rPr lang="en-US" sz="1800" kern="1200">
              <a:solidFill>
                <a:srgbClr val="7030A0"/>
              </a:solidFill>
            </a:rPr>
            <a:t>Recent decade </a:t>
          </a:r>
        </a:p>
        <a:p>
          <a:pPr marL="0" lvl="0" indent="0" algn="ctr" defTabSz="800100">
            <a:lnSpc>
              <a:spcPct val="90000"/>
            </a:lnSpc>
            <a:spcBef>
              <a:spcPct val="0"/>
            </a:spcBef>
            <a:spcAft>
              <a:spcPct val="35000"/>
            </a:spcAft>
            <a:buNone/>
            <a:defRPr b="1"/>
          </a:pPr>
          <a:r>
            <a:rPr lang="en-US" sz="1800" kern="1200">
              <a:solidFill>
                <a:srgbClr val="7030A0"/>
              </a:solidFill>
            </a:rPr>
            <a:t>(2011-2022)</a:t>
          </a:r>
          <a:endParaRPr lang="en-US" sz="1400" kern="1200">
            <a:solidFill>
              <a:srgbClr val="7030A0"/>
            </a:solidFill>
          </a:endParaRPr>
        </a:p>
      </dsp:txBody>
      <dsp:txXfrm>
        <a:off x="5221269" y="1533997"/>
        <a:ext cx="2162114" cy="188862"/>
      </dsp:txXfrm>
    </dsp:sp>
    <dsp:sp modelId="{110531EF-B93B-4234-9743-FF0B9DF51EF6}">
      <dsp:nvSpPr>
        <dsp:cNvPr id="0" name=""/>
        <dsp:cNvSpPr/>
      </dsp:nvSpPr>
      <dsp:spPr>
        <a:xfrm>
          <a:off x="912813" y="1865880"/>
          <a:ext cx="56414" cy="56414"/>
        </a:xfrm>
        <a:prstGeom prst="ellips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4CD2778E-A28A-48A1-886A-759AF811FAFA}">
      <dsp:nvSpPr>
        <dsp:cNvPr id="0" name=""/>
        <dsp:cNvSpPr/>
      </dsp:nvSpPr>
      <dsp:spPr>
        <a:xfrm>
          <a:off x="4059259" y="2619640"/>
          <a:ext cx="4263291" cy="943041"/>
        </a:xfrm>
        <a:prstGeom prst="round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60020" tIns="160020" rIns="160020" bIns="160020" numCol="1" spcCol="1270" anchor="ctr" anchorCtr="0">
          <a:noAutofit/>
        </a:bodyPr>
        <a:lstStyle/>
        <a:p>
          <a:pPr marL="0" lvl="0" indent="0" algn="l" defTabSz="800100">
            <a:lnSpc>
              <a:spcPct val="90000"/>
            </a:lnSpc>
            <a:spcBef>
              <a:spcPct val="0"/>
            </a:spcBef>
            <a:spcAft>
              <a:spcPct val="35000"/>
            </a:spcAft>
            <a:buNone/>
          </a:pPr>
          <a:r>
            <a:rPr lang="en-US" sz="1800" b="1" kern="1200" dirty="0">
              <a:solidFill>
                <a:srgbClr val="00B050"/>
              </a:solidFill>
            </a:rPr>
            <a:t>Annual temperature: 26.8  </a:t>
          </a:r>
        </a:p>
        <a:p>
          <a:pPr marL="0" lvl="0" indent="0" algn="l" defTabSz="800100">
            <a:lnSpc>
              <a:spcPct val="90000"/>
            </a:lnSpc>
            <a:spcBef>
              <a:spcPct val="0"/>
            </a:spcBef>
            <a:spcAft>
              <a:spcPct val="35000"/>
            </a:spcAft>
            <a:buNone/>
          </a:pPr>
          <a:r>
            <a:rPr lang="en-US" sz="1800" b="1" kern="1200" dirty="0">
              <a:solidFill>
                <a:srgbClr val="FF0000"/>
              </a:solidFill>
            </a:rPr>
            <a:t>Annual rainfall          : 1765</a:t>
          </a:r>
        </a:p>
        <a:p>
          <a:pPr marL="0" lvl="0" indent="0" algn="l" defTabSz="800100">
            <a:lnSpc>
              <a:spcPct val="90000"/>
            </a:lnSpc>
            <a:spcBef>
              <a:spcPct val="0"/>
            </a:spcBef>
            <a:spcAft>
              <a:spcPct val="35000"/>
            </a:spcAft>
            <a:buNone/>
          </a:pPr>
          <a:r>
            <a:rPr lang="en-US" sz="1800" b="1" kern="1200" dirty="0">
              <a:solidFill>
                <a:srgbClr val="FF0000"/>
              </a:solidFill>
            </a:rPr>
            <a:t>Outside Monsoon rainfall (mm):</a:t>
          </a:r>
        </a:p>
      </dsp:txBody>
      <dsp:txXfrm>
        <a:off x="4105294" y="2665675"/>
        <a:ext cx="4171221" cy="850971"/>
      </dsp:txXfrm>
    </dsp:sp>
    <dsp:sp modelId="{FDBD5A13-B219-4952-B544-4618E0FFA9B6}">
      <dsp:nvSpPr>
        <dsp:cNvPr id="0" name=""/>
        <dsp:cNvSpPr/>
      </dsp:nvSpPr>
      <dsp:spPr>
        <a:xfrm>
          <a:off x="6302327" y="2098141"/>
          <a:ext cx="0" cy="317555"/>
        </a:xfrm>
        <a:prstGeom prst="line">
          <a:avLst/>
        </a:prstGeom>
        <a:noFill/>
        <a:ln w="9525"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31BE7E93-3882-445A-AC8C-1E73B8094A86}">
      <dsp:nvSpPr>
        <dsp:cNvPr id="0" name=""/>
        <dsp:cNvSpPr/>
      </dsp:nvSpPr>
      <dsp:spPr>
        <a:xfrm>
          <a:off x="6274119" y="2085606"/>
          <a:ext cx="56414" cy="25070"/>
        </a:xfrm>
        <a:prstGeom prst="ellips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41A52B-53AA-41A1-B4D4-AE807AC644B2}">
      <dsp:nvSpPr>
        <dsp:cNvPr id="0" name=""/>
        <dsp:cNvSpPr/>
      </dsp:nvSpPr>
      <dsp:spPr>
        <a:xfrm>
          <a:off x="0" y="134142"/>
          <a:ext cx="7981950" cy="6048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826D920-BEF1-40D8-BDD9-46034D23EC6F}">
      <dsp:nvSpPr>
        <dsp:cNvPr id="0" name=""/>
        <dsp:cNvSpPr/>
      </dsp:nvSpPr>
      <dsp:spPr>
        <a:xfrm>
          <a:off x="399097" y="99500"/>
          <a:ext cx="5587365" cy="7084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1189" tIns="0" rIns="211189" bIns="0" numCol="1" spcCol="1270" anchor="ctr" anchorCtr="0">
          <a:noAutofit/>
        </a:bodyPr>
        <a:lstStyle/>
        <a:p>
          <a:pPr marL="0" lvl="0" indent="0" algn="l" defTabSz="1066800">
            <a:lnSpc>
              <a:spcPct val="90000"/>
            </a:lnSpc>
            <a:spcBef>
              <a:spcPct val="0"/>
            </a:spcBef>
            <a:spcAft>
              <a:spcPct val="35000"/>
            </a:spcAft>
            <a:buNone/>
          </a:pPr>
          <a:r>
            <a:rPr lang="en-GB" sz="2400" kern="1200" dirty="0"/>
            <a:t>Dengue cases increased by 8 times, deaths by 10 times </a:t>
          </a:r>
        </a:p>
      </dsp:txBody>
      <dsp:txXfrm>
        <a:off x="433682" y="134085"/>
        <a:ext cx="5518195" cy="639310"/>
      </dsp:txXfrm>
    </dsp:sp>
    <dsp:sp modelId="{D017FC4E-652B-4C04-98B7-A28128ABD007}">
      <dsp:nvSpPr>
        <dsp:cNvPr id="0" name=""/>
        <dsp:cNvSpPr/>
      </dsp:nvSpPr>
      <dsp:spPr>
        <a:xfrm>
          <a:off x="0" y="1542380"/>
          <a:ext cx="7981950" cy="6048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F82D9C1-4C6C-430F-9594-27BB4D327FB8}">
      <dsp:nvSpPr>
        <dsp:cNvPr id="0" name=""/>
        <dsp:cNvSpPr/>
      </dsp:nvSpPr>
      <dsp:spPr>
        <a:xfrm>
          <a:off x="399097" y="1188140"/>
          <a:ext cx="5587365" cy="7084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1189" tIns="0" rIns="211189" bIns="0" numCol="1" spcCol="1270" anchor="ctr" anchorCtr="0">
          <a:noAutofit/>
        </a:bodyPr>
        <a:lstStyle/>
        <a:p>
          <a:pPr marL="0" lvl="0" indent="0" algn="l" defTabSz="1066800">
            <a:lnSpc>
              <a:spcPct val="90000"/>
            </a:lnSpc>
            <a:spcBef>
              <a:spcPct val="0"/>
            </a:spcBef>
            <a:spcAft>
              <a:spcPct val="35000"/>
            </a:spcAft>
            <a:buNone/>
          </a:pPr>
          <a:r>
            <a:rPr lang="en-GB" sz="2400" kern="1200" dirty="0"/>
            <a:t>Unusual weather – global warming, early &amp; late rain </a:t>
          </a:r>
        </a:p>
      </dsp:txBody>
      <dsp:txXfrm>
        <a:off x="433682" y="1222725"/>
        <a:ext cx="5518195" cy="639310"/>
      </dsp:txXfrm>
    </dsp:sp>
    <dsp:sp modelId="{452E37F7-2125-43AD-985F-61DBE9E773B3}">
      <dsp:nvSpPr>
        <dsp:cNvPr id="0" name=""/>
        <dsp:cNvSpPr/>
      </dsp:nvSpPr>
      <dsp:spPr>
        <a:xfrm>
          <a:off x="0" y="2631020"/>
          <a:ext cx="7981950" cy="6048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C0DA646-8315-4D11-B258-2616C81650DF}">
      <dsp:nvSpPr>
        <dsp:cNvPr id="0" name=""/>
        <dsp:cNvSpPr/>
      </dsp:nvSpPr>
      <dsp:spPr>
        <a:xfrm>
          <a:off x="399097" y="2276780"/>
          <a:ext cx="5587365" cy="7084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1189" tIns="0" rIns="211189" bIns="0" numCol="1" spcCol="1270" anchor="ctr" anchorCtr="0">
          <a:noAutofit/>
        </a:bodyPr>
        <a:lstStyle/>
        <a:p>
          <a:pPr marL="0" lvl="0" indent="0" algn="l" defTabSz="1066800">
            <a:lnSpc>
              <a:spcPct val="90000"/>
            </a:lnSpc>
            <a:spcBef>
              <a:spcPct val="0"/>
            </a:spcBef>
            <a:spcAft>
              <a:spcPct val="35000"/>
            </a:spcAft>
            <a:buNone/>
          </a:pPr>
          <a:r>
            <a:rPr lang="en-GB" sz="2400" kern="1200" dirty="0"/>
            <a:t>Early control essential (April-June) – successful  </a:t>
          </a:r>
        </a:p>
      </dsp:txBody>
      <dsp:txXfrm>
        <a:off x="433682" y="2311365"/>
        <a:ext cx="5518195" cy="639310"/>
      </dsp:txXfrm>
    </dsp:sp>
    <dsp:sp modelId="{6F266797-B94E-4E5B-A65D-20FE8626CD50}">
      <dsp:nvSpPr>
        <dsp:cNvPr id="0" name=""/>
        <dsp:cNvSpPr/>
      </dsp:nvSpPr>
      <dsp:spPr>
        <a:xfrm>
          <a:off x="0" y="3719660"/>
          <a:ext cx="7981950" cy="6048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140D6E5-66E6-4031-B6A6-132D4FDD921B}">
      <dsp:nvSpPr>
        <dsp:cNvPr id="0" name=""/>
        <dsp:cNvSpPr/>
      </dsp:nvSpPr>
      <dsp:spPr>
        <a:xfrm>
          <a:off x="399097" y="3365420"/>
          <a:ext cx="5587365" cy="7084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1189" tIns="0" rIns="211189" bIns="0" numCol="1" spcCol="1270" anchor="ctr" anchorCtr="0">
          <a:noAutofit/>
        </a:bodyPr>
        <a:lstStyle/>
        <a:p>
          <a:pPr marL="0" lvl="0" indent="0" algn="l" defTabSz="1066800">
            <a:lnSpc>
              <a:spcPct val="90000"/>
            </a:lnSpc>
            <a:spcBef>
              <a:spcPct val="0"/>
            </a:spcBef>
            <a:spcAft>
              <a:spcPct val="35000"/>
            </a:spcAft>
            <a:buNone/>
          </a:pPr>
          <a:r>
            <a:rPr lang="en-GB" sz="2400" kern="1200" dirty="0"/>
            <a:t>No magic bullet: </a:t>
          </a:r>
          <a:r>
            <a:rPr lang="en-US" sz="2400" kern="1200" dirty="0"/>
            <a:t>Regular destruction of mosquito breeding sites</a:t>
          </a:r>
          <a:endParaRPr lang="en-GB" sz="2400" kern="1200" dirty="0"/>
        </a:p>
      </dsp:txBody>
      <dsp:txXfrm>
        <a:off x="433682" y="3400005"/>
        <a:ext cx="5518195" cy="639310"/>
      </dsp:txXfrm>
    </dsp:sp>
    <dsp:sp modelId="{4C1CDDE4-DDF4-4791-A1D3-7E1AA22FE176}">
      <dsp:nvSpPr>
        <dsp:cNvPr id="0" name=""/>
        <dsp:cNvSpPr/>
      </dsp:nvSpPr>
      <dsp:spPr>
        <a:xfrm>
          <a:off x="0" y="4808300"/>
          <a:ext cx="7981950" cy="6048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2BC5E88-8E62-44A2-93DF-7423C0090655}">
      <dsp:nvSpPr>
        <dsp:cNvPr id="0" name=""/>
        <dsp:cNvSpPr/>
      </dsp:nvSpPr>
      <dsp:spPr>
        <a:xfrm>
          <a:off x="399097" y="4454060"/>
          <a:ext cx="5587365" cy="7084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1189" tIns="0" rIns="211189" bIns="0" numCol="1" spcCol="1270" anchor="ctr" anchorCtr="0">
          <a:noAutofit/>
        </a:bodyPr>
        <a:lstStyle/>
        <a:p>
          <a:pPr marL="0" lvl="0" indent="0" algn="l" defTabSz="1066800">
            <a:lnSpc>
              <a:spcPct val="90000"/>
            </a:lnSpc>
            <a:spcBef>
              <a:spcPct val="0"/>
            </a:spcBef>
            <a:spcAft>
              <a:spcPct val="35000"/>
            </a:spcAft>
            <a:buNone/>
          </a:pPr>
          <a:r>
            <a:rPr lang="en-GB" sz="2400" kern="1200" dirty="0"/>
            <a:t>Other Aedes-borne diseases: YF, </a:t>
          </a:r>
          <a:r>
            <a:rPr lang="en-GB" sz="2400" kern="1200" dirty="0" err="1"/>
            <a:t>Chikv</a:t>
          </a:r>
          <a:r>
            <a:rPr lang="en-GB" sz="2400" kern="1200" dirty="0"/>
            <a:t>, ZIKV, RVF</a:t>
          </a:r>
        </a:p>
      </dsp:txBody>
      <dsp:txXfrm>
        <a:off x="433682" y="4488645"/>
        <a:ext cx="5518195" cy="639310"/>
      </dsp:txXfrm>
    </dsp:sp>
  </dsp:spTree>
</dsp:drawing>
</file>

<file path=ppt/diagrams/layout1.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D60D4DD-CA0F-7F45-88ED-F7AEBDDD7E1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56F7EBE-B50A-D443-AE2A-42132C68EFB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2FE77E8-BC33-C74B-9CC2-F4DA69E5A52A}" type="datetimeFigureOut">
              <a:rPr lang="en-US" smtClean="0"/>
              <a:t>6/1/2023</a:t>
            </a:fld>
            <a:endParaRPr lang="en-US"/>
          </a:p>
        </p:txBody>
      </p:sp>
      <p:sp>
        <p:nvSpPr>
          <p:cNvPr id="4" name="Footer Placeholder 3">
            <a:extLst>
              <a:ext uri="{FF2B5EF4-FFF2-40B4-BE49-F238E27FC236}">
                <a16:creationId xmlns:a16="http://schemas.microsoft.com/office/drawing/2014/main" id="{CD19BC9B-62AA-6E4E-A277-0530773DB7D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97A0097-E9AC-BF4A-BC41-E2EEC52F72F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CB5D8E1-1850-A643-B7A4-6A6AA6A07A47}" type="slidenum">
              <a:rPr lang="en-US" smtClean="0"/>
              <a:t>‹#›</a:t>
            </a:fld>
            <a:endParaRPr lang="en-US"/>
          </a:p>
        </p:txBody>
      </p:sp>
    </p:spTree>
    <p:extLst>
      <p:ext uri="{BB962C8B-B14F-4D97-AF65-F5344CB8AC3E}">
        <p14:creationId xmlns:p14="http://schemas.microsoft.com/office/powerpoint/2010/main" val="2760798704"/>
      </p:ext>
    </p:extLst>
  </p:cSld>
  <p:clrMap bg1="lt1" tx1="dk1" bg2="lt2" tx2="dk2" accent1="accent1" accent2="accent2" accent3="accent3" accent4="accent4" accent5="accent5" accent6="accent6" hlink="hlink" folHlink="folHlink"/>
</p:handoutMaster>
</file>

<file path=ppt/media/image11.png>
</file>

<file path=ppt/media/image12.tiff>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24.png>
</file>

<file path=ppt/media/image25.tiff>
</file>

<file path=ppt/media/image28.tiff>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2F34F9-0127-F144-AC54-AA4EAEE93BC1}" type="datetimeFigureOut">
              <a:rPr lang="en-US" smtClean="0"/>
              <a:t>6/1/2023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B2CFEE-6CE1-3642-A489-86103B163021}" type="slidenum">
              <a:rPr lang="en-US" smtClean="0"/>
              <a:t>‹#›</a:t>
            </a:fld>
            <a:endParaRPr lang="en-US"/>
          </a:p>
        </p:txBody>
      </p:sp>
    </p:spTree>
    <p:extLst>
      <p:ext uri="{BB962C8B-B14F-4D97-AF65-F5344CB8AC3E}">
        <p14:creationId xmlns:p14="http://schemas.microsoft.com/office/powerpoint/2010/main" val="19933770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DB2CFEE-6CE1-3642-A489-86103B163021}" type="slidenum">
              <a:rPr lang="en-US" smtClean="0"/>
              <a:t>1</a:t>
            </a:fld>
            <a:endParaRPr lang="en-US"/>
          </a:p>
        </p:txBody>
      </p:sp>
    </p:spTree>
    <p:extLst>
      <p:ext uri="{BB962C8B-B14F-4D97-AF65-F5344CB8AC3E}">
        <p14:creationId xmlns:p14="http://schemas.microsoft.com/office/powerpoint/2010/main" val="30328582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B2CFEE-6CE1-3642-A489-86103B163021}" type="slidenum">
              <a:rPr lang="en-US" smtClean="0"/>
              <a:t>2</a:t>
            </a:fld>
            <a:endParaRPr lang="en-US"/>
          </a:p>
        </p:txBody>
      </p:sp>
    </p:spTree>
    <p:extLst>
      <p:ext uri="{BB962C8B-B14F-4D97-AF65-F5344CB8AC3E}">
        <p14:creationId xmlns:p14="http://schemas.microsoft.com/office/powerpoint/2010/main" val="18110216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C981081-EDD3-5643-915B-181B21F7278F}" type="slidenum">
              <a:rPr lang="en-US" smtClean="0"/>
              <a:t>3</a:t>
            </a:fld>
            <a:endParaRPr lang="en-US"/>
          </a:p>
        </p:txBody>
      </p:sp>
    </p:spTree>
    <p:extLst>
      <p:ext uri="{BB962C8B-B14F-4D97-AF65-F5344CB8AC3E}">
        <p14:creationId xmlns:p14="http://schemas.microsoft.com/office/powerpoint/2010/main" val="968432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C981081-EDD3-5643-915B-181B21F7278F}" type="slidenum">
              <a:rPr lang="en-US" smtClean="0"/>
              <a:t>4</a:t>
            </a:fld>
            <a:endParaRPr lang="en-US"/>
          </a:p>
        </p:txBody>
      </p:sp>
    </p:spTree>
    <p:extLst>
      <p:ext uri="{BB962C8B-B14F-4D97-AF65-F5344CB8AC3E}">
        <p14:creationId xmlns:p14="http://schemas.microsoft.com/office/powerpoint/2010/main" val="34360925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DB2CFEE-6CE1-3642-A489-86103B163021}" type="slidenum">
              <a:rPr lang="en-US" smtClean="0"/>
              <a:t>12</a:t>
            </a:fld>
            <a:endParaRPr lang="en-US"/>
          </a:p>
        </p:txBody>
      </p:sp>
    </p:spTree>
    <p:extLst>
      <p:ext uri="{BB962C8B-B14F-4D97-AF65-F5344CB8AC3E}">
        <p14:creationId xmlns:p14="http://schemas.microsoft.com/office/powerpoint/2010/main" val="370820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DB2CFEE-6CE1-3642-A489-86103B163021}" type="slidenum">
              <a:rPr lang="en-US" smtClean="0"/>
              <a:t>13</a:t>
            </a:fld>
            <a:endParaRPr lang="en-US"/>
          </a:p>
        </p:txBody>
      </p:sp>
    </p:spTree>
    <p:extLst>
      <p:ext uri="{BB962C8B-B14F-4D97-AF65-F5344CB8AC3E}">
        <p14:creationId xmlns:p14="http://schemas.microsoft.com/office/powerpoint/2010/main" val="74619932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6.jpeg"/><Relationship Id="rId1" Type="http://schemas.openxmlformats.org/officeDocument/2006/relationships/slideMaster" Target="../slideMasters/slideMaster1.xml"/><Relationship Id="rId5" Type="http://schemas.openxmlformats.org/officeDocument/2006/relationships/image" Target="../media/image8.png"/><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Holding Slide">
    <p:bg>
      <p:bgPr>
        <a:solidFill>
          <a:schemeClr val="bg2"/>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A285605F-D07D-C040-859B-77CD8E038E7B}"/>
              </a:ext>
            </a:extLst>
          </p:cNvPr>
          <p:cNvPicPr>
            <a:picLocks noChangeAspect="1"/>
          </p:cNvPicPr>
          <p:nvPr userDrawn="1"/>
        </p:nvPicPr>
        <p:blipFill>
          <a:blip r:embed="rId2"/>
          <a:srcRect/>
          <a:stretch/>
        </p:blipFill>
        <p:spPr>
          <a:xfrm>
            <a:off x="3533400" y="2560895"/>
            <a:ext cx="2077200" cy="1736212"/>
          </a:xfrm>
          <a:prstGeom prst="rect">
            <a:avLst/>
          </a:prstGeom>
        </p:spPr>
      </p:pic>
      <p:sp>
        <p:nvSpPr>
          <p:cNvPr id="14" name="Rectangle 13">
            <a:extLst>
              <a:ext uri="{FF2B5EF4-FFF2-40B4-BE49-F238E27FC236}">
                <a16:creationId xmlns:a16="http://schemas.microsoft.com/office/drawing/2014/main" id="{B1EDAA04-B5C8-B946-A933-3407EAB3BFC7}"/>
              </a:ext>
            </a:extLst>
          </p:cNvPr>
          <p:cNvSpPr/>
          <p:nvPr userDrawn="1"/>
        </p:nvSpPr>
        <p:spPr>
          <a:xfrm>
            <a:off x="216707" y="207290"/>
            <a:ext cx="8710585" cy="6440806"/>
          </a:xfrm>
          <a:prstGeom prst="rect">
            <a:avLst/>
          </a:prstGeom>
          <a:blipFill>
            <a:blip r:embed="rId3"/>
            <a:srcRect/>
            <a:stretch>
              <a:fillRect l="-20906" t="-3218" r="-19917" b="-401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B2D70B35-1C29-1048-88E8-A6C08C249BC5}"/>
              </a:ext>
            </a:extLst>
          </p:cNvPr>
          <p:cNvPicPr>
            <a:picLocks noChangeAspect="1"/>
          </p:cNvPicPr>
          <p:nvPr userDrawn="1"/>
        </p:nvPicPr>
        <p:blipFill>
          <a:blip r:embed="rId2"/>
          <a:srcRect/>
          <a:stretch/>
        </p:blipFill>
        <p:spPr>
          <a:xfrm>
            <a:off x="3533399" y="2777720"/>
            <a:ext cx="2077200" cy="1302561"/>
          </a:xfrm>
          <a:prstGeom prst="rect">
            <a:avLst/>
          </a:prstGeom>
        </p:spPr>
      </p:pic>
      <p:pic>
        <p:nvPicPr>
          <p:cNvPr id="16" name="Picture 15">
            <a:extLst>
              <a:ext uri="{FF2B5EF4-FFF2-40B4-BE49-F238E27FC236}">
                <a16:creationId xmlns:a16="http://schemas.microsoft.com/office/drawing/2014/main" id="{8760E858-4350-B946-B3F8-FBCA4837201F}"/>
              </a:ext>
            </a:extLst>
          </p:cNvPr>
          <p:cNvPicPr>
            <a:picLocks noChangeAspect="1"/>
          </p:cNvPicPr>
          <p:nvPr userDrawn="1"/>
        </p:nvPicPr>
        <p:blipFill>
          <a:blip r:embed="rId4"/>
          <a:srcRect/>
          <a:stretch/>
        </p:blipFill>
        <p:spPr>
          <a:xfrm>
            <a:off x="8841842" y="5454728"/>
            <a:ext cx="302158" cy="943404"/>
          </a:xfrm>
          <a:prstGeom prst="rect">
            <a:avLst/>
          </a:prstGeom>
        </p:spPr>
      </p:pic>
    </p:spTree>
    <p:extLst>
      <p:ext uri="{BB962C8B-B14F-4D97-AF65-F5344CB8AC3E}">
        <p14:creationId xmlns:p14="http://schemas.microsoft.com/office/powerpoint/2010/main" val="23882730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Slide Off White Two Columns">
    <p:bg>
      <p:bgPr>
        <a:solidFill>
          <a:srgbClr val="FFFEF0"/>
        </a:solidFill>
        <a:effectLst/>
      </p:bgPr>
    </p:bg>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5053A8C5-C96E-FD45-B2D2-22F1DFD9E892}"/>
              </a:ext>
            </a:extLst>
          </p:cNvPr>
          <p:cNvSpPr>
            <a:spLocks noGrp="1"/>
          </p:cNvSpPr>
          <p:nvPr>
            <p:ph idx="11"/>
          </p:nvPr>
        </p:nvSpPr>
        <p:spPr>
          <a:xfrm>
            <a:off x="539750" y="1228335"/>
            <a:ext cx="3939408" cy="5204147"/>
          </a:xfrm>
        </p:spPr>
        <p:txBody>
          <a:bodyPr/>
          <a:lstStyle>
            <a:lvl1pPr>
              <a:defRPr b="1" baseline="0">
                <a:solidFill>
                  <a:srgbClr val="271E3D"/>
                </a:solidFill>
                <a:latin typeface="Arial" panose="020B0604020202020204" pitchFamily="34" charset="0"/>
              </a:defRPr>
            </a:lvl1pPr>
            <a:lvl2pPr>
              <a:defRPr baseline="0">
                <a:solidFill>
                  <a:srgbClr val="271E3D"/>
                </a:solidFill>
                <a:latin typeface="Arial" panose="020B0604020202020204" pitchFamily="34" charset="0"/>
              </a:defRPr>
            </a:lvl2pPr>
            <a:lvl3pPr>
              <a:defRPr baseline="0">
                <a:solidFill>
                  <a:srgbClr val="271E3D"/>
                </a:solidFill>
                <a:latin typeface="Arial" panose="020B0604020202020204" pitchFamily="34" charset="0"/>
              </a:defRPr>
            </a:lvl3pPr>
            <a:lvl4pPr>
              <a:defRPr baseline="0">
                <a:solidFill>
                  <a:srgbClr val="271E3D"/>
                </a:solidFill>
                <a:latin typeface="Arial" panose="020B0604020202020204" pitchFamily="34" charset="0"/>
              </a:defRPr>
            </a:lvl4pPr>
            <a:lvl5pPr>
              <a:defRPr baseline="0">
                <a:solidFill>
                  <a:srgbClr val="271E3D"/>
                </a:solidFill>
                <a:latin typeface="Arial" panose="020B06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1" name="Content Placeholder 2">
            <a:extLst>
              <a:ext uri="{FF2B5EF4-FFF2-40B4-BE49-F238E27FC236}">
                <a16:creationId xmlns:a16="http://schemas.microsoft.com/office/drawing/2014/main" id="{8B687235-AF42-3F47-8595-675865398115}"/>
              </a:ext>
            </a:extLst>
          </p:cNvPr>
          <p:cNvSpPr>
            <a:spLocks noGrp="1"/>
          </p:cNvSpPr>
          <p:nvPr>
            <p:ph idx="12"/>
          </p:nvPr>
        </p:nvSpPr>
        <p:spPr>
          <a:xfrm>
            <a:off x="4572000" y="1225934"/>
            <a:ext cx="3939408" cy="5206549"/>
          </a:xfrm>
        </p:spPr>
        <p:txBody>
          <a:bodyPr/>
          <a:lstStyle>
            <a:lvl1pPr>
              <a:defRPr b="1" baseline="0">
                <a:solidFill>
                  <a:srgbClr val="271E3D"/>
                </a:solidFill>
                <a:latin typeface="Arial" panose="020B0604020202020204" pitchFamily="34" charset="0"/>
              </a:defRPr>
            </a:lvl1pPr>
            <a:lvl2pPr>
              <a:defRPr baseline="0">
                <a:solidFill>
                  <a:srgbClr val="271E3D"/>
                </a:solidFill>
                <a:latin typeface="Arial" panose="020B0604020202020204" pitchFamily="34" charset="0"/>
              </a:defRPr>
            </a:lvl2pPr>
            <a:lvl3pPr>
              <a:defRPr baseline="0">
                <a:solidFill>
                  <a:srgbClr val="271E3D"/>
                </a:solidFill>
                <a:latin typeface="Arial" panose="020B0604020202020204" pitchFamily="34" charset="0"/>
              </a:defRPr>
            </a:lvl3pPr>
            <a:lvl4pPr>
              <a:defRPr baseline="0">
                <a:solidFill>
                  <a:srgbClr val="271E3D"/>
                </a:solidFill>
                <a:latin typeface="Arial" panose="020B0604020202020204" pitchFamily="34" charset="0"/>
              </a:defRPr>
            </a:lvl4pPr>
            <a:lvl5pPr>
              <a:defRPr baseline="0">
                <a:solidFill>
                  <a:srgbClr val="271E3D"/>
                </a:solidFill>
                <a:latin typeface="Arial" panose="020B06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2" name="Text Placeholder 2">
            <a:extLst>
              <a:ext uri="{FF2B5EF4-FFF2-40B4-BE49-F238E27FC236}">
                <a16:creationId xmlns:a16="http://schemas.microsoft.com/office/drawing/2014/main" id="{E3E2E462-0643-DA45-8F5E-5D3340414F48}"/>
              </a:ext>
            </a:extLst>
          </p:cNvPr>
          <p:cNvSpPr>
            <a:spLocks noGrp="1"/>
          </p:cNvSpPr>
          <p:nvPr>
            <p:ph type="body" sz="quarter" idx="10" hasCustomPrompt="1"/>
          </p:nvPr>
        </p:nvSpPr>
        <p:spPr>
          <a:xfrm>
            <a:off x="544743" y="483881"/>
            <a:ext cx="7968636" cy="532996"/>
          </a:xfrm>
        </p:spPr>
        <p:txBody>
          <a:bodyPr lIns="0" tIns="0" rIns="0" bIns="0">
            <a:noAutofit/>
          </a:bodyPr>
          <a:lstStyle>
            <a:lvl1pPr marL="0" indent="0">
              <a:buNone/>
              <a:defRPr sz="5000" baseline="0">
                <a:solidFill>
                  <a:srgbClr val="271E3D"/>
                </a:solidFill>
                <a:latin typeface="Palatino Linotype" panose="02040502050505030304" pitchFamily="18" charset="0"/>
              </a:defRPr>
            </a:lvl1pPr>
          </a:lstStyle>
          <a:p>
            <a:pPr lvl="0"/>
            <a:r>
              <a:rPr lang="en-GB"/>
              <a:t>Main title</a:t>
            </a:r>
            <a:endParaRPr lang="en-US"/>
          </a:p>
        </p:txBody>
      </p:sp>
      <p:pic>
        <p:nvPicPr>
          <p:cNvPr id="13" name="Picture 12">
            <a:extLst>
              <a:ext uri="{FF2B5EF4-FFF2-40B4-BE49-F238E27FC236}">
                <a16:creationId xmlns:a16="http://schemas.microsoft.com/office/drawing/2014/main" id="{E63C8B06-364F-484D-BC38-3DAF745FA9DC}"/>
              </a:ext>
            </a:extLst>
          </p:cNvPr>
          <p:cNvPicPr>
            <a:picLocks noChangeAspect="1"/>
          </p:cNvPicPr>
          <p:nvPr userDrawn="1"/>
        </p:nvPicPr>
        <p:blipFill>
          <a:blip r:embed="rId2"/>
          <a:srcRect/>
          <a:stretch/>
        </p:blipFill>
        <p:spPr>
          <a:xfrm>
            <a:off x="8841842" y="5454728"/>
            <a:ext cx="302158" cy="943404"/>
          </a:xfrm>
          <a:prstGeom prst="rect">
            <a:avLst/>
          </a:prstGeom>
        </p:spPr>
      </p:pic>
    </p:spTree>
    <p:extLst>
      <p:ext uri="{BB962C8B-B14F-4D97-AF65-F5344CB8AC3E}">
        <p14:creationId xmlns:p14="http://schemas.microsoft.com/office/powerpoint/2010/main" val="3208144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hank You Slide">
    <p:bg>
      <p:bgPr>
        <a:solidFill>
          <a:schemeClr val="bg2"/>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60982CA-A379-5E4A-8DC2-CA81314270EA}"/>
              </a:ext>
            </a:extLst>
          </p:cNvPr>
          <p:cNvSpPr/>
          <p:nvPr/>
        </p:nvSpPr>
        <p:spPr>
          <a:xfrm>
            <a:off x="216709" y="207290"/>
            <a:ext cx="8710585" cy="6443420"/>
          </a:xfrm>
          <a:prstGeom prst="rect">
            <a:avLst/>
          </a:prstGeom>
          <a:solidFill>
            <a:srgbClr val="271E3D">
              <a:alpha val="9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solidFill>
                <a:srgbClr val="271E3D"/>
              </a:solidFill>
            </a:endParaRPr>
          </a:p>
        </p:txBody>
      </p:sp>
      <p:sp>
        <p:nvSpPr>
          <p:cNvPr id="13" name="TextBox 12">
            <a:extLst>
              <a:ext uri="{FF2B5EF4-FFF2-40B4-BE49-F238E27FC236}">
                <a16:creationId xmlns:a16="http://schemas.microsoft.com/office/drawing/2014/main" id="{09DA286B-5D0B-8F44-8BD0-0CF55D88956E}"/>
              </a:ext>
            </a:extLst>
          </p:cNvPr>
          <p:cNvSpPr txBox="1">
            <a:spLocks noChangeArrowheads="1"/>
          </p:cNvSpPr>
          <p:nvPr/>
        </p:nvSpPr>
        <p:spPr bwMode="auto">
          <a:xfrm>
            <a:off x="766348" y="4954373"/>
            <a:ext cx="2649537" cy="687432"/>
          </a:xfrm>
          <a:prstGeom prst="rect">
            <a:avLst/>
          </a:prstGeom>
          <a:noFill/>
          <a:ln>
            <a:noFill/>
          </a:ln>
          <a:extLst>
            <a:ext uri="{909E8E84-426E-40dd-AFC4-6F175D3DCCD1}"/>
            <a:ext uri="{91240B29-F687-4f45-9708-019B960494DF}"/>
          </a:extLst>
        </p:spPr>
        <p:txBody>
          <a:bodyPr lIns="0" tIns="0" rIns="0" bIns="0">
            <a:spAutoFit/>
          </a:bodyPr>
          <a:lstStyle>
            <a:lvl1pPr>
              <a:defRPr>
                <a:solidFill>
                  <a:schemeClr val="tx1"/>
                </a:solidFill>
                <a:latin typeface="Arial" charset="0"/>
                <a:ea typeface="ＭＳ Ｐゴシック" charset="0"/>
                <a:cs typeface="ＭＳ Ｐゴシック" charset="0"/>
              </a:defRPr>
            </a:lvl1pPr>
            <a:lvl2pPr marL="742950" indent="-285750">
              <a:defRPr>
                <a:solidFill>
                  <a:schemeClr val="tx1"/>
                </a:solidFill>
                <a:latin typeface="Arial" charset="0"/>
                <a:ea typeface="ＭＳ Ｐゴシック" charset="0"/>
              </a:defRPr>
            </a:lvl2pPr>
            <a:lvl3pPr marL="1143000" indent="-228600">
              <a:defRPr>
                <a:solidFill>
                  <a:schemeClr val="tx1"/>
                </a:solidFill>
                <a:latin typeface="Arial" charset="0"/>
                <a:ea typeface="ＭＳ Ｐゴシック" charset="0"/>
              </a:defRPr>
            </a:lvl3pPr>
            <a:lvl4pPr marL="1600200" indent="-228600">
              <a:defRPr>
                <a:solidFill>
                  <a:schemeClr val="tx1"/>
                </a:solidFill>
                <a:latin typeface="Arial" charset="0"/>
                <a:ea typeface="ＭＳ Ｐゴシック" charset="0"/>
              </a:defRPr>
            </a:lvl4pPr>
            <a:lvl5pPr marL="2057400" indent="-228600">
              <a:defRPr>
                <a:solidFill>
                  <a:schemeClr val="tx1"/>
                </a:solidFill>
                <a:latin typeface="Arial" charset="0"/>
                <a:ea typeface="ＭＳ Ｐゴシック" charset="0"/>
              </a:defRPr>
            </a:lvl5pPr>
            <a:lvl6pPr marL="2514600" indent="-228600" fontAlgn="base">
              <a:spcBef>
                <a:spcPct val="0"/>
              </a:spcBef>
              <a:spcAft>
                <a:spcPct val="0"/>
              </a:spcAft>
              <a:defRPr>
                <a:solidFill>
                  <a:schemeClr val="tx1"/>
                </a:solidFill>
                <a:latin typeface="Arial" charset="0"/>
                <a:ea typeface="ＭＳ Ｐゴシック" charset="0"/>
              </a:defRPr>
            </a:lvl6pPr>
            <a:lvl7pPr marL="2971800" indent="-228600" fontAlgn="base">
              <a:spcBef>
                <a:spcPct val="0"/>
              </a:spcBef>
              <a:spcAft>
                <a:spcPct val="0"/>
              </a:spcAft>
              <a:defRPr>
                <a:solidFill>
                  <a:schemeClr val="tx1"/>
                </a:solidFill>
                <a:latin typeface="Arial" charset="0"/>
                <a:ea typeface="ＭＳ Ｐゴシック" charset="0"/>
              </a:defRPr>
            </a:lvl7pPr>
            <a:lvl8pPr marL="3429000" indent="-228600" fontAlgn="base">
              <a:spcBef>
                <a:spcPct val="0"/>
              </a:spcBef>
              <a:spcAft>
                <a:spcPct val="0"/>
              </a:spcAft>
              <a:defRPr>
                <a:solidFill>
                  <a:schemeClr val="tx1"/>
                </a:solidFill>
                <a:latin typeface="Arial" charset="0"/>
                <a:ea typeface="ＭＳ Ｐゴシック" charset="0"/>
              </a:defRPr>
            </a:lvl8pPr>
            <a:lvl9pPr marL="3886200" indent="-228600" fontAlgn="base">
              <a:spcBef>
                <a:spcPct val="0"/>
              </a:spcBef>
              <a:spcAft>
                <a:spcPct val="0"/>
              </a:spcAft>
              <a:defRPr>
                <a:solidFill>
                  <a:schemeClr val="tx1"/>
                </a:solidFill>
                <a:latin typeface="Arial" charset="0"/>
                <a:ea typeface="ＭＳ Ｐゴシック" charset="0"/>
              </a:defRPr>
            </a:lvl9pPr>
          </a:lstStyle>
          <a:p>
            <a:pPr eaLnBrk="1" hangingPunct="1">
              <a:lnSpc>
                <a:spcPct val="110000"/>
              </a:lnSpc>
              <a:defRPr/>
            </a:pPr>
            <a:r>
              <a:rPr lang="en-GB" sz="825" b="1" err="1">
                <a:solidFill>
                  <a:schemeClr val="bg2"/>
                </a:solidFill>
              </a:rPr>
              <a:t>Keele</a:t>
            </a:r>
            <a:r>
              <a:rPr lang="en-GB" sz="825" b="1">
                <a:solidFill>
                  <a:schemeClr val="bg2"/>
                </a:solidFill>
              </a:rPr>
              <a:t> University</a:t>
            </a:r>
          </a:p>
          <a:p>
            <a:pPr eaLnBrk="1" hangingPunct="1">
              <a:lnSpc>
                <a:spcPct val="110000"/>
              </a:lnSpc>
              <a:defRPr/>
            </a:pPr>
            <a:r>
              <a:rPr lang="en-GB" sz="825">
                <a:solidFill>
                  <a:schemeClr val="bg2"/>
                </a:solidFill>
              </a:rPr>
              <a:t>Newcastle-under-Lyme</a:t>
            </a:r>
          </a:p>
          <a:p>
            <a:pPr eaLnBrk="1" hangingPunct="1">
              <a:lnSpc>
                <a:spcPct val="110000"/>
              </a:lnSpc>
              <a:defRPr/>
            </a:pPr>
            <a:r>
              <a:rPr lang="en-GB" sz="825">
                <a:solidFill>
                  <a:schemeClr val="bg2"/>
                </a:solidFill>
              </a:rPr>
              <a:t>Staffordshire</a:t>
            </a:r>
          </a:p>
          <a:p>
            <a:pPr eaLnBrk="1" hangingPunct="1">
              <a:lnSpc>
                <a:spcPct val="110000"/>
              </a:lnSpc>
              <a:defRPr/>
            </a:pPr>
            <a:r>
              <a:rPr lang="en-GB" sz="825">
                <a:solidFill>
                  <a:schemeClr val="bg2"/>
                </a:solidFill>
              </a:rPr>
              <a:t>ST5 5BG</a:t>
            </a:r>
          </a:p>
          <a:p>
            <a:pPr eaLnBrk="1" hangingPunct="1">
              <a:lnSpc>
                <a:spcPct val="110000"/>
              </a:lnSpc>
              <a:defRPr/>
            </a:pPr>
            <a:r>
              <a:rPr lang="en-GB" sz="825">
                <a:solidFill>
                  <a:schemeClr val="bg2"/>
                </a:solidFill>
              </a:rPr>
              <a:t>+44 (0)1782 732000</a:t>
            </a:r>
          </a:p>
        </p:txBody>
      </p:sp>
      <p:sp>
        <p:nvSpPr>
          <p:cNvPr id="16" name="TextBox 15">
            <a:extLst>
              <a:ext uri="{FF2B5EF4-FFF2-40B4-BE49-F238E27FC236}">
                <a16:creationId xmlns:a16="http://schemas.microsoft.com/office/drawing/2014/main" id="{FE0BE2FF-041F-C240-9E7C-A20C83F486F9}"/>
              </a:ext>
            </a:extLst>
          </p:cNvPr>
          <p:cNvSpPr txBox="1">
            <a:spLocks noChangeArrowheads="1"/>
          </p:cNvSpPr>
          <p:nvPr/>
        </p:nvSpPr>
        <p:spPr bwMode="auto">
          <a:xfrm>
            <a:off x="768937" y="2936612"/>
            <a:ext cx="4733308" cy="888705"/>
          </a:xfrm>
          <a:prstGeom prst="rect">
            <a:avLst/>
          </a:prstGeom>
          <a:noFill/>
          <a:ln>
            <a:noFill/>
          </a:ln>
          <a:extLst>
            <a:ext uri="{909E8E84-426E-40dd-AFC4-6F175D3DCCD1}"/>
            <a:ext uri="{91240B29-F687-4f45-9708-019B960494DF}"/>
          </a:extLst>
        </p:spPr>
        <p:txBody>
          <a:bodyPr wrap="square" lIns="0" tIns="0" rIns="0" bIns="0">
            <a:spAutoFit/>
          </a:bodyPr>
          <a:lstStyle>
            <a:lvl1pPr>
              <a:defRPr>
                <a:solidFill>
                  <a:schemeClr val="tx1"/>
                </a:solidFill>
                <a:latin typeface="Arial" charset="0"/>
                <a:ea typeface="ＭＳ Ｐゴシック" charset="0"/>
                <a:cs typeface="ＭＳ Ｐゴシック" charset="0"/>
              </a:defRPr>
            </a:lvl1pPr>
            <a:lvl2pPr marL="742950" indent="-285750">
              <a:defRPr>
                <a:solidFill>
                  <a:schemeClr val="tx1"/>
                </a:solidFill>
                <a:latin typeface="Arial" charset="0"/>
                <a:ea typeface="ＭＳ Ｐゴシック" charset="0"/>
              </a:defRPr>
            </a:lvl2pPr>
            <a:lvl3pPr marL="1143000" indent="-228600">
              <a:defRPr>
                <a:solidFill>
                  <a:schemeClr val="tx1"/>
                </a:solidFill>
                <a:latin typeface="Arial" charset="0"/>
                <a:ea typeface="ＭＳ Ｐゴシック" charset="0"/>
              </a:defRPr>
            </a:lvl3pPr>
            <a:lvl4pPr marL="1600200" indent="-228600">
              <a:defRPr>
                <a:solidFill>
                  <a:schemeClr val="tx1"/>
                </a:solidFill>
                <a:latin typeface="Arial" charset="0"/>
                <a:ea typeface="ＭＳ Ｐゴシック" charset="0"/>
              </a:defRPr>
            </a:lvl4pPr>
            <a:lvl5pPr marL="2057400" indent="-228600">
              <a:defRPr>
                <a:solidFill>
                  <a:schemeClr val="tx1"/>
                </a:solidFill>
                <a:latin typeface="Arial" charset="0"/>
                <a:ea typeface="ＭＳ Ｐゴシック" charset="0"/>
              </a:defRPr>
            </a:lvl5pPr>
            <a:lvl6pPr marL="2514600" indent="-228600" fontAlgn="base">
              <a:spcBef>
                <a:spcPct val="0"/>
              </a:spcBef>
              <a:spcAft>
                <a:spcPct val="0"/>
              </a:spcAft>
              <a:defRPr>
                <a:solidFill>
                  <a:schemeClr val="tx1"/>
                </a:solidFill>
                <a:latin typeface="Arial" charset="0"/>
                <a:ea typeface="ＭＳ Ｐゴシック" charset="0"/>
              </a:defRPr>
            </a:lvl6pPr>
            <a:lvl7pPr marL="2971800" indent="-228600" fontAlgn="base">
              <a:spcBef>
                <a:spcPct val="0"/>
              </a:spcBef>
              <a:spcAft>
                <a:spcPct val="0"/>
              </a:spcAft>
              <a:defRPr>
                <a:solidFill>
                  <a:schemeClr val="tx1"/>
                </a:solidFill>
                <a:latin typeface="Arial" charset="0"/>
                <a:ea typeface="ＭＳ Ｐゴシック" charset="0"/>
              </a:defRPr>
            </a:lvl7pPr>
            <a:lvl8pPr marL="3429000" indent="-228600" fontAlgn="base">
              <a:spcBef>
                <a:spcPct val="0"/>
              </a:spcBef>
              <a:spcAft>
                <a:spcPct val="0"/>
              </a:spcAft>
              <a:defRPr>
                <a:solidFill>
                  <a:schemeClr val="tx1"/>
                </a:solidFill>
                <a:latin typeface="Arial" charset="0"/>
                <a:ea typeface="ＭＳ Ｐゴシック" charset="0"/>
              </a:defRPr>
            </a:lvl8pPr>
            <a:lvl9pPr marL="3886200" indent="-228600" fontAlgn="base">
              <a:spcBef>
                <a:spcPct val="0"/>
              </a:spcBef>
              <a:spcAft>
                <a:spcPct val="0"/>
              </a:spcAft>
              <a:defRPr>
                <a:solidFill>
                  <a:schemeClr val="tx1"/>
                </a:solidFill>
                <a:latin typeface="Arial" charset="0"/>
                <a:ea typeface="ＭＳ Ｐゴシック" charset="0"/>
              </a:defRPr>
            </a:lvl9pPr>
          </a:lstStyle>
          <a:p>
            <a:pPr algn="l" eaLnBrk="1" hangingPunct="1">
              <a:defRPr/>
            </a:pPr>
            <a:r>
              <a:rPr lang="en-US" sz="5775">
                <a:solidFill>
                  <a:schemeClr val="bg2"/>
                </a:solidFill>
                <a:latin typeface="Palatino Linotype" charset="0"/>
                <a:cs typeface="Palatino Linotype" charset="0"/>
              </a:rPr>
              <a:t>Thank </a:t>
            </a:r>
            <a:r>
              <a:rPr lang="en-US" sz="5775" b="0" i="0" baseline="0">
                <a:solidFill>
                  <a:schemeClr val="bg2"/>
                </a:solidFill>
                <a:latin typeface="Palatino Linotype" charset="0"/>
                <a:cs typeface="Palatino Linotype" charset="0"/>
              </a:rPr>
              <a:t>you</a:t>
            </a:r>
          </a:p>
        </p:txBody>
      </p:sp>
      <p:pic>
        <p:nvPicPr>
          <p:cNvPr id="11" name="Picture 10">
            <a:extLst>
              <a:ext uri="{FF2B5EF4-FFF2-40B4-BE49-F238E27FC236}">
                <a16:creationId xmlns:a16="http://schemas.microsoft.com/office/drawing/2014/main" id="{5C5E74E6-7376-C843-B18C-2FB9D1987303}"/>
              </a:ext>
            </a:extLst>
          </p:cNvPr>
          <p:cNvPicPr>
            <a:picLocks noChangeAspect="1"/>
          </p:cNvPicPr>
          <p:nvPr userDrawn="1"/>
        </p:nvPicPr>
        <p:blipFill>
          <a:blip r:embed="rId2"/>
          <a:srcRect/>
          <a:stretch/>
        </p:blipFill>
        <p:spPr>
          <a:xfrm>
            <a:off x="6585287" y="472121"/>
            <a:ext cx="2077199" cy="1055516"/>
          </a:xfrm>
          <a:prstGeom prst="rect">
            <a:avLst/>
          </a:prstGeom>
        </p:spPr>
      </p:pic>
      <p:pic>
        <p:nvPicPr>
          <p:cNvPr id="18" name="Picture 17">
            <a:extLst>
              <a:ext uri="{FF2B5EF4-FFF2-40B4-BE49-F238E27FC236}">
                <a16:creationId xmlns:a16="http://schemas.microsoft.com/office/drawing/2014/main" id="{5A0D7D37-D945-D548-A440-16231EFF7C3A}"/>
              </a:ext>
            </a:extLst>
          </p:cNvPr>
          <p:cNvPicPr>
            <a:picLocks noChangeAspect="1"/>
          </p:cNvPicPr>
          <p:nvPr userDrawn="1"/>
        </p:nvPicPr>
        <p:blipFill>
          <a:blip r:embed="rId3"/>
          <a:srcRect/>
          <a:stretch/>
        </p:blipFill>
        <p:spPr>
          <a:xfrm>
            <a:off x="8841842" y="5454728"/>
            <a:ext cx="302158" cy="943404"/>
          </a:xfrm>
          <a:prstGeom prst="rect">
            <a:avLst/>
          </a:prstGeom>
        </p:spPr>
      </p:pic>
    </p:spTree>
    <p:extLst>
      <p:ext uri="{BB962C8B-B14F-4D97-AF65-F5344CB8AC3E}">
        <p14:creationId xmlns:p14="http://schemas.microsoft.com/office/powerpoint/2010/main" val="3207446134"/>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lank - no background">
    <p:spTree>
      <p:nvGrpSpPr>
        <p:cNvPr id="1" name=""/>
        <p:cNvGrpSpPr/>
        <p:nvPr/>
      </p:nvGrpSpPr>
      <p:grpSpPr>
        <a:xfrm>
          <a:off x="0" y="0"/>
          <a:ext cx="0" cy="0"/>
          <a:chOff x="0" y="0"/>
          <a:chExt cx="0" cy="0"/>
        </a:xfrm>
      </p:grpSpPr>
    </p:spTree>
    <p:extLst>
      <p:ext uri="{BB962C8B-B14F-4D97-AF65-F5344CB8AC3E}">
        <p14:creationId xmlns:p14="http://schemas.microsoft.com/office/powerpoint/2010/main" val="9121952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733130" y="1870284"/>
            <a:ext cx="4953671" cy="4255880"/>
          </a:xfrm>
        </p:spPr>
        <p:txBody>
          <a:bodyPr/>
          <a:lstStyle>
            <a:lvl1pPr>
              <a:defRPr sz="1800"/>
            </a:lvl1pPr>
            <a:lvl2pPr>
              <a:defRPr sz="1575"/>
            </a:lvl2pPr>
            <a:lvl3pPr>
              <a:defRPr sz="1350"/>
            </a:lvl3pPr>
            <a:lvl4pPr>
              <a:defRPr sz="1125"/>
            </a:lvl4pPr>
            <a:lvl5pPr>
              <a:defRPr sz="1125"/>
            </a:lvl5pPr>
            <a:lvl6pPr>
              <a:defRPr sz="1125"/>
            </a:lvl6pPr>
            <a:lvl7pPr>
              <a:defRPr sz="1125"/>
            </a:lvl7pPr>
            <a:lvl8pPr>
              <a:defRPr sz="1125"/>
            </a:lvl8pPr>
            <a:lvl9pPr>
              <a:defRPr sz="1125"/>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98584" y="1870284"/>
            <a:ext cx="2666931" cy="4255879"/>
          </a:xfrm>
        </p:spPr>
        <p:txBody>
          <a:bodyPr/>
          <a:lstStyle>
            <a:lvl1pPr marL="0" indent="0">
              <a:buNone/>
              <a:defRPr sz="788"/>
            </a:lvl1pPr>
            <a:lvl2pPr marL="257175" indent="0">
              <a:buNone/>
              <a:defRPr sz="675"/>
            </a:lvl2pPr>
            <a:lvl3pPr marL="514350" indent="0">
              <a:buNone/>
              <a:defRPr sz="563"/>
            </a:lvl3pPr>
            <a:lvl4pPr marL="771525" indent="0">
              <a:buNone/>
              <a:defRPr sz="506"/>
            </a:lvl4pPr>
            <a:lvl5pPr marL="1028700" indent="0">
              <a:buNone/>
              <a:defRPr sz="506"/>
            </a:lvl5pPr>
            <a:lvl6pPr marL="1285875" indent="0">
              <a:buNone/>
              <a:defRPr sz="506"/>
            </a:lvl6pPr>
            <a:lvl7pPr marL="1543050" indent="0">
              <a:buNone/>
              <a:defRPr sz="506"/>
            </a:lvl7pPr>
            <a:lvl8pPr marL="1800225" indent="0">
              <a:buNone/>
              <a:defRPr sz="506"/>
            </a:lvl8pPr>
            <a:lvl9pPr marL="2057400" indent="0">
              <a:buNone/>
              <a:defRPr sz="506"/>
            </a:lvl9pPr>
          </a:lstStyle>
          <a:p>
            <a:pPr lvl="0"/>
            <a:r>
              <a:rPr lang="en-US"/>
              <a:t>Edit Master text styles</a:t>
            </a:r>
          </a:p>
        </p:txBody>
      </p:sp>
      <p:sp>
        <p:nvSpPr>
          <p:cNvPr id="5" name="Date Placeholder 4"/>
          <p:cNvSpPr>
            <a:spLocks noGrp="1"/>
          </p:cNvSpPr>
          <p:nvPr>
            <p:ph type="dt" sz="half" idx="10"/>
          </p:nvPr>
        </p:nvSpPr>
        <p:spPr/>
        <p:txBody>
          <a:bodyPr/>
          <a:lstStyle/>
          <a:p>
            <a:fld id="{E13A744B-71C9-4041-B3CD-4199B5EFB3C7}" type="datetime1">
              <a:rPr lang="en-US" smtClean="0"/>
              <a:t>6/1/2023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2E2082-EBEF-BC4B-BAAB-0003CF8F9B03}" type="slidenum">
              <a:rPr lang="en-US" smtClean="0"/>
              <a:t>‹#›</a:t>
            </a:fld>
            <a:endParaRPr lang="en-US"/>
          </a:p>
        </p:txBody>
      </p:sp>
      <p:sp>
        <p:nvSpPr>
          <p:cNvPr id="8" name="Title 1"/>
          <p:cNvSpPr>
            <a:spLocks noGrp="1"/>
          </p:cNvSpPr>
          <p:nvPr>
            <p:ph type="title" hasCustomPrompt="1"/>
          </p:nvPr>
        </p:nvSpPr>
        <p:spPr>
          <a:xfrm>
            <a:off x="803575" y="311509"/>
            <a:ext cx="7883227" cy="1143000"/>
          </a:xfrm>
        </p:spPr>
        <p:txBody>
          <a:bodyPr/>
          <a:lstStyle>
            <a:lvl1pPr algn="l">
              <a:defRPr sz="2250">
                <a:solidFill>
                  <a:srgbClr val="8F23B3"/>
                </a:solidFill>
              </a:defRPr>
            </a:lvl1pPr>
          </a:lstStyle>
          <a:p>
            <a:r>
              <a:rPr lang="en-GB"/>
              <a:t>Slide Title</a:t>
            </a:r>
            <a:endParaRPr lang="en-US"/>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57442" y="5502142"/>
            <a:ext cx="238964" cy="838471"/>
          </a:xfrm>
          <a:prstGeom prst="rect">
            <a:avLst/>
          </a:prstGeom>
        </p:spPr>
      </p:pic>
    </p:spTree>
    <p:extLst>
      <p:ext uri="{BB962C8B-B14F-4D97-AF65-F5344CB8AC3E}">
        <p14:creationId xmlns:p14="http://schemas.microsoft.com/office/powerpoint/2010/main" val="5050601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Keele Hall">
    <p:bg>
      <p:bgPr>
        <a:solidFill>
          <a:schemeClr val="bg2"/>
        </a:solidFill>
        <a:effectLst/>
      </p:bgPr>
    </p:bg>
    <p:spTree>
      <p:nvGrpSpPr>
        <p:cNvPr id="1" name=""/>
        <p:cNvGrpSpPr/>
        <p:nvPr/>
      </p:nvGrpSpPr>
      <p:grpSpPr>
        <a:xfrm>
          <a:off x="0" y="0"/>
          <a:ext cx="0" cy="0"/>
          <a:chOff x="0" y="0"/>
          <a:chExt cx="0" cy="0"/>
        </a:xfrm>
      </p:grpSpPr>
      <p:pic>
        <p:nvPicPr>
          <p:cNvPr id="14" name="Picture 13" descr="A lake with trees and a castle in the background&#10;&#10;Description automatically generated with low confidence">
            <a:extLst>
              <a:ext uri="{FF2B5EF4-FFF2-40B4-BE49-F238E27FC236}">
                <a16:creationId xmlns:a16="http://schemas.microsoft.com/office/drawing/2014/main" id="{903415E3-787B-AC44-AFD9-A308CF54861E}"/>
              </a:ext>
            </a:extLst>
          </p:cNvPr>
          <p:cNvPicPr>
            <a:picLocks noChangeAspect="1"/>
          </p:cNvPicPr>
          <p:nvPr userDrawn="1"/>
        </p:nvPicPr>
        <p:blipFill rotWithShape="1">
          <a:blip r:embed="rId2"/>
          <a:srcRect t="685" b="725"/>
          <a:stretch/>
        </p:blipFill>
        <p:spPr>
          <a:xfrm>
            <a:off x="216705" y="207290"/>
            <a:ext cx="8710585" cy="6440806"/>
          </a:xfrm>
          <a:prstGeom prst="rect">
            <a:avLst/>
          </a:prstGeom>
        </p:spPr>
      </p:pic>
      <p:sp>
        <p:nvSpPr>
          <p:cNvPr id="15" name="Title 1">
            <a:extLst>
              <a:ext uri="{FF2B5EF4-FFF2-40B4-BE49-F238E27FC236}">
                <a16:creationId xmlns:a16="http://schemas.microsoft.com/office/drawing/2014/main" id="{7456E8E9-6C2F-184D-9DFF-CBB0FB851E2B}"/>
              </a:ext>
            </a:extLst>
          </p:cNvPr>
          <p:cNvSpPr>
            <a:spLocks noGrp="1"/>
          </p:cNvSpPr>
          <p:nvPr>
            <p:ph type="title" hasCustomPrompt="1"/>
          </p:nvPr>
        </p:nvSpPr>
        <p:spPr>
          <a:xfrm>
            <a:off x="541862" y="4305570"/>
            <a:ext cx="7837518" cy="1280067"/>
          </a:xfrm>
        </p:spPr>
        <p:txBody>
          <a:bodyPr lIns="0" tIns="0" rIns="0" bIns="0" anchor="ctr" anchorCtr="0">
            <a:normAutofit/>
          </a:bodyPr>
          <a:lstStyle>
            <a:lvl1pPr>
              <a:defRPr sz="3001" baseline="0">
                <a:solidFill>
                  <a:schemeClr val="bg1"/>
                </a:solidFill>
                <a:latin typeface="Palatino Linotype" panose="02040502050505030304" pitchFamily="18" charset="0"/>
              </a:defRPr>
            </a:lvl1pPr>
          </a:lstStyle>
          <a:p>
            <a:r>
              <a:rPr lang="en-GB" sz="2701" b="0" i="0">
                <a:solidFill>
                  <a:schemeClr val="bg1"/>
                </a:solidFill>
                <a:latin typeface="Palatino Linotype" panose="02040502050505030304" pitchFamily="18" charset="0"/>
                <a:ea typeface="Palatino" pitchFamily="2" charset="77"/>
                <a:cs typeface="Arial" panose="020B0604020202020204" pitchFamily="34" charset="0"/>
              </a:rPr>
              <a:t>Presentation title Palatino 36 point</a:t>
            </a:r>
            <a:br>
              <a:rPr lang="en-GB" sz="2701" b="0" i="0">
                <a:solidFill>
                  <a:schemeClr val="bg1"/>
                </a:solidFill>
                <a:latin typeface="Palatino Linotype" panose="02040502050505030304" pitchFamily="18" charset="0"/>
                <a:ea typeface="Palatino" pitchFamily="2" charset="77"/>
                <a:cs typeface="Arial" panose="020B0604020202020204" pitchFamily="34" charset="0"/>
              </a:rPr>
            </a:br>
            <a:r>
              <a:rPr lang="en-GB" sz="2701" b="0" i="0">
                <a:solidFill>
                  <a:schemeClr val="bg1"/>
                </a:solidFill>
                <a:latin typeface="Palatino Linotype" panose="02040502050505030304" pitchFamily="18" charset="0"/>
                <a:ea typeface="Palatino" pitchFamily="2" charset="77"/>
                <a:cs typeface="Arial" panose="020B0604020202020204" pitchFamily="34" charset="0"/>
              </a:rPr>
              <a:t>Additional line if required</a:t>
            </a:r>
            <a:endParaRPr lang="en-US" sz="2701" b="0" i="0">
              <a:solidFill>
                <a:schemeClr val="bg1"/>
              </a:solidFill>
              <a:latin typeface="Palatino Linotype" panose="02040502050505030304" pitchFamily="18" charset="0"/>
              <a:ea typeface="Palatino" pitchFamily="2" charset="77"/>
              <a:cs typeface="Arial" panose="020B0604020202020204" pitchFamily="34" charset="0"/>
            </a:endParaRPr>
          </a:p>
        </p:txBody>
      </p:sp>
      <p:sp>
        <p:nvSpPr>
          <p:cNvPr id="16" name="Text Placeholder 24">
            <a:extLst>
              <a:ext uri="{FF2B5EF4-FFF2-40B4-BE49-F238E27FC236}">
                <a16:creationId xmlns:a16="http://schemas.microsoft.com/office/drawing/2014/main" id="{F90FA749-EFA0-094B-BCD9-63C9CBF23940}"/>
              </a:ext>
            </a:extLst>
          </p:cNvPr>
          <p:cNvSpPr>
            <a:spLocks noGrp="1"/>
          </p:cNvSpPr>
          <p:nvPr>
            <p:ph type="body" sz="quarter" idx="10" hasCustomPrompt="1"/>
          </p:nvPr>
        </p:nvSpPr>
        <p:spPr>
          <a:xfrm>
            <a:off x="541862" y="5701175"/>
            <a:ext cx="7837518" cy="519078"/>
          </a:xfrm>
        </p:spPr>
        <p:txBody>
          <a:bodyPr lIns="0" tIns="0" rIns="0" bIns="0">
            <a:normAutofit/>
          </a:bodyPr>
          <a:lstStyle>
            <a:lvl1pPr marL="0" indent="0">
              <a:lnSpc>
                <a:spcPct val="150000"/>
              </a:lnSpc>
              <a:spcBef>
                <a:spcPts val="0"/>
              </a:spcBef>
              <a:buNone/>
              <a:defRPr sz="1600" b="0" cap="all" baseline="0">
                <a:solidFill>
                  <a:schemeClr val="bg1"/>
                </a:solidFill>
                <a:latin typeface="Arial" panose="020B0604020202020204" pitchFamily="34" charset="0"/>
              </a:defRPr>
            </a:lvl1pPr>
            <a:lvl2pPr marL="342994" indent="0">
              <a:buNone/>
              <a:defRPr>
                <a:solidFill>
                  <a:schemeClr val="bg1"/>
                </a:solidFill>
              </a:defRPr>
            </a:lvl2pPr>
            <a:lvl3pPr marL="685987" indent="0">
              <a:buNone/>
              <a:defRPr>
                <a:solidFill>
                  <a:schemeClr val="bg1"/>
                </a:solidFill>
              </a:defRPr>
            </a:lvl3pPr>
            <a:lvl4pPr marL="1028982" indent="0">
              <a:buNone/>
              <a:defRPr>
                <a:solidFill>
                  <a:schemeClr val="bg1"/>
                </a:solidFill>
              </a:defRPr>
            </a:lvl4pPr>
            <a:lvl5pPr marL="1371976" indent="0">
              <a:buNone/>
              <a:defRPr>
                <a:solidFill>
                  <a:schemeClr val="bg1"/>
                </a:solidFill>
              </a:defRPr>
            </a:lvl5pPr>
          </a:lstStyle>
          <a:p>
            <a:pPr>
              <a:lnSpc>
                <a:spcPct val="120000"/>
              </a:lnSpc>
            </a:pPr>
            <a:r>
              <a:rPr lang="en-GB" sz="1800">
                <a:solidFill>
                  <a:schemeClr val="bg1"/>
                </a:solidFill>
                <a:latin typeface="Arial" panose="020B0604020202020204" pitchFamily="34" charset="0"/>
                <a:cs typeface="Arial" panose="020B0604020202020204" pitchFamily="34" charset="0"/>
              </a:rPr>
              <a:t>Presentation sub-title Arial 24 point</a:t>
            </a:r>
          </a:p>
        </p:txBody>
      </p:sp>
      <p:cxnSp>
        <p:nvCxnSpPr>
          <p:cNvPr id="17" name="Straight Connector 16">
            <a:extLst>
              <a:ext uri="{FF2B5EF4-FFF2-40B4-BE49-F238E27FC236}">
                <a16:creationId xmlns:a16="http://schemas.microsoft.com/office/drawing/2014/main" id="{95E0A54B-CA70-1D48-88A3-267B0821351C}"/>
              </a:ext>
            </a:extLst>
          </p:cNvPr>
          <p:cNvCxnSpPr>
            <a:cxnSpLocks noChangeShapeType="1"/>
          </p:cNvCxnSpPr>
          <p:nvPr userDrawn="1"/>
        </p:nvCxnSpPr>
        <p:spPr bwMode="auto">
          <a:xfrm>
            <a:off x="541862" y="5588235"/>
            <a:ext cx="7837519" cy="0"/>
          </a:xfrm>
          <a:prstGeom prst="line">
            <a:avLst/>
          </a:prstGeom>
          <a:ln w="127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headEnd/>
            <a:tailEnd/>
          </a:ln>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cxnSp>
      <p:pic>
        <p:nvPicPr>
          <p:cNvPr id="18" name="Picture 17">
            <a:extLst>
              <a:ext uri="{FF2B5EF4-FFF2-40B4-BE49-F238E27FC236}">
                <a16:creationId xmlns:a16="http://schemas.microsoft.com/office/drawing/2014/main" id="{651DA84F-43EE-1B4E-99D0-D18C0F8B5DF1}"/>
              </a:ext>
            </a:extLst>
          </p:cNvPr>
          <p:cNvPicPr>
            <a:picLocks noChangeAspect="1"/>
          </p:cNvPicPr>
          <p:nvPr userDrawn="1"/>
        </p:nvPicPr>
        <p:blipFill>
          <a:blip r:embed="rId3"/>
          <a:srcRect/>
          <a:stretch/>
        </p:blipFill>
        <p:spPr>
          <a:xfrm>
            <a:off x="8841842" y="5454728"/>
            <a:ext cx="302158" cy="943404"/>
          </a:xfrm>
          <a:prstGeom prst="rect">
            <a:avLst/>
          </a:prstGeom>
        </p:spPr>
      </p:pic>
      <p:cxnSp>
        <p:nvCxnSpPr>
          <p:cNvPr id="19" name="Straight Connector 18">
            <a:extLst>
              <a:ext uri="{FF2B5EF4-FFF2-40B4-BE49-F238E27FC236}">
                <a16:creationId xmlns:a16="http://schemas.microsoft.com/office/drawing/2014/main" id="{2A441AFD-907C-4F4B-A62A-499AE5AB887C}"/>
              </a:ext>
            </a:extLst>
          </p:cNvPr>
          <p:cNvCxnSpPr>
            <a:cxnSpLocks noChangeShapeType="1"/>
          </p:cNvCxnSpPr>
          <p:nvPr userDrawn="1"/>
        </p:nvCxnSpPr>
        <p:spPr bwMode="auto">
          <a:xfrm>
            <a:off x="541862" y="5588235"/>
            <a:ext cx="7837519" cy="0"/>
          </a:xfrm>
          <a:prstGeom prst="line">
            <a:avLst/>
          </a:prstGeom>
          <a:ln w="127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headEnd/>
            <a:tailEnd/>
          </a:ln>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9B4C4911-B05A-6743-ACE4-06231C4AB54D}"/>
              </a:ext>
            </a:extLst>
          </p:cNvPr>
          <p:cNvPicPr>
            <a:picLocks noChangeAspect="1"/>
          </p:cNvPicPr>
          <p:nvPr userDrawn="1"/>
        </p:nvPicPr>
        <p:blipFill>
          <a:blip r:embed="rId3"/>
          <a:srcRect/>
          <a:stretch/>
        </p:blipFill>
        <p:spPr>
          <a:xfrm>
            <a:off x="8841842" y="5454728"/>
            <a:ext cx="302158" cy="943404"/>
          </a:xfrm>
          <a:prstGeom prst="rect">
            <a:avLst/>
          </a:prstGeom>
        </p:spPr>
      </p:pic>
      <p:cxnSp>
        <p:nvCxnSpPr>
          <p:cNvPr id="21" name="Straight Connector 20">
            <a:extLst>
              <a:ext uri="{FF2B5EF4-FFF2-40B4-BE49-F238E27FC236}">
                <a16:creationId xmlns:a16="http://schemas.microsoft.com/office/drawing/2014/main" id="{F86FC26A-38A1-044B-839E-3DD160075535}"/>
              </a:ext>
            </a:extLst>
          </p:cNvPr>
          <p:cNvCxnSpPr>
            <a:cxnSpLocks noChangeShapeType="1"/>
          </p:cNvCxnSpPr>
          <p:nvPr userDrawn="1"/>
        </p:nvCxnSpPr>
        <p:spPr bwMode="auto">
          <a:xfrm>
            <a:off x="541862" y="5588235"/>
            <a:ext cx="7837519" cy="0"/>
          </a:xfrm>
          <a:prstGeom prst="line">
            <a:avLst/>
          </a:prstGeom>
          <a:ln w="127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headEnd/>
            <a:tailEnd/>
          </a:ln>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cxnSp>
      <p:pic>
        <p:nvPicPr>
          <p:cNvPr id="22" name="Picture 21">
            <a:extLst>
              <a:ext uri="{FF2B5EF4-FFF2-40B4-BE49-F238E27FC236}">
                <a16:creationId xmlns:a16="http://schemas.microsoft.com/office/drawing/2014/main" id="{89E1BEC4-2EDD-1A41-9251-B5165532A86C}"/>
              </a:ext>
            </a:extLst>
          </p:cNvPr>
          <p:cNvPicPr>
            <a:picLocks noChangeAspect="1"/>
          </p:cNvPicPr>
          <p:nvPr userDrawn="1"/>
        </p:nvPicPr>
        <p:blipFill>
          <a:blip r:embed="rId3"/>
          <a:srcRect/>
          <a:stretch/>
        </p:blipFill>
        <p:spPr>
          <a:xfrm>
            <a:off x="8841842" y="5454728"/>
            <a:ext cx="302158" cy="943404"/>
          </a:xfrm>
          <a:prstGeom prst="rect">
            <a:avLst/>
          </a:prstGeom>
        </p:spPr>
      </p:pic>
    </p:spTree>
    <p:extLst>
      <p:ext uri="{BB962C8B-B14F-4D97-AF65-F5344CB8AC3E}">
        <p14:creationId xmlns:p14="http://schemas.microsoft.com/office/powerpoint/2010/main" val="3581835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Union Square">
    <p:bg>
      <p:bgPr>
        <a:solidFill>
          <a:schemeClr val="bg2"/>
        </a:solidFill>
        <a:effectLst/>
      </p:bgPr>
    </p:bg>
    <p:spTree>
      <p:nvGrpSpPr>
        <p:cNvPr id="1" name=""/>
        <p:cNvGrpSpPr/>
        <p:nvPr/>
      </p:nvGrpSpPr>
      <p:grpSpPr>
        <a:xfrm>
          <a:off x="0" y="0"/>
          <a:ext cx="0" cy="0"/>
          <a:chOff x="0" y="0"/>
          <a:chExt cx="0" cy="0"/>
        </a:xfrm>
      </p:grpSpPr>
      <p:pic>
        <p:nvPicPr>
          <p:cNvPr id="13" name="Picture 12" descr="A picture containing road, outdoor, night&#10;&#10;Description automatically generated">
            <a:extLst>
              <a:ext uri="{FF2B5EF4-FFF2-40B4-BE49-F238E27FC236}">
                <a16:creationId xmlns:a16="http://schemas.microsoft.com/office/drawing/2014/main" id="{9F9F92E9-3A4A-8F40-AA93-E6749330E6AD}"/>
              </a:ext>
            </a:extLst>
          </p:cNvPr>
          <p:cNvPicPr>
            <a:picLocks noChangeAspect="1"/>
          </p:cNvPicPr>
          <p:nvPr userDrawn="1"/>
        </p:nvPicPr>
        <p:blipFill rotWithShape="1">
          <a:blip r:embed="rId2"/>
          <a:srcRect l="523" t="1402" b="484"/>
          <a:stretch/>
        </p:blipFill>
        <p:spPr>
          <a:xfrm>
            <a:off x="216707" y="207290"/>
            <a:ext cx="8710585" cy="6443420"/>
          </a:xfrm>
          <a:prstGeom prst="rect">
            <a:avLst/>
          </a:prstGeom>
        </p:spPr>
      </p:pic>
      <p:sp>
        <p:nvSpPr>
          <p:cNvPr id="14" name="Title 1">
            <a:extLst>
              <a:ext uri="{FF2B5EF4-FFF2-40B4-BE49-F238E27FC236}">
                <a16:creationId xmlns:a16="http://schemas.microsoft.com/office/drawing/2014/main" id="{6AEE28B4-3D2F-0A4A-819C-F5BA4473C8E8}"/>
              </a:ext>
            </a:extLst>
          </p:cNvPr>
          <p:cNvSpPr>
            <a:spLocks noGrp="1"/>
          </p:cNvSpPr>
          <p:nvPr>
            <p:ph type="title" hasCustomPrompt="1"/>
          </p:nvPr>
        </p:nvSpPr>
        <p:spPr>
          <a:xfrm>
            <a:off x="541862" y="943147"/>
            <a:ext cx="7837518" cy="1280057"/>
          </a:xfrm>
        </p:spPr>
        <p:txBody>
          <a:bodyPr lIns="0" tIns="0" rIns="0" bIns="0" anchor="ctr" anchorCtr="0">
            <a:normAutofit/>
          </a:bodyPr>
          <a:lstStyle>
            <a:lvl1pPr>
              <a:defRPr sz="3001" baseline="0">
                <a:solidFill>
                  <a:schemeClr val="bg1"/>
                </a:solidFill>
                <a:latin typeface="Palatino Linotype" panose="02040502050505030304" pitchFamily="18" charset="0"/>
              </a:defRPr>
            </a:lvl1pPr>
          </a:lstStyle>
          <a:p>
            <a:r>
              <a:rPr lang="en-GB" sz="2701" b="0" i="0">
                <a:solidFill>
                  <a:schemeClr val="bg1"/>
                </a:solidFill>
                <a:latin typeface="Palatino Linotype" panose="02040502050505030304" pitchFamily="18" charset="0"/>
                <a:ea typeface="Palatino" pitchFamily="2" charset="77"/>
                <a:cs typeface="Arial" panose="020B0604020202020204" pitchFamily="34" charset="0"/>
              </a:rPr>
              <a:t>Presentation title Palatino 36 point</a:t>
            </a:r>
            <a:br>
              <a:rPr lang="en-GB" sz="2701" b="0" i="0">
                <a:solidFill>
                  <a:schemeClr val="bg1"/>
                </a:solidFill>
                <a:latin typeface="Palatino Linotype" panose="02040502050505030304" pitchFamily="18" charset="0"/>
                <a:ea typeface="Palatino" pitchFamily="2" charset="77"/>
                <a:cs typeface="Arial" panose="020B0604020202020204" pitchFamily="34" charset="0"/>
              </a:rPr>
            </a:br>
            <a:r>
              <a:rPr lang="en-GB" sz="2701" b="0" i="0">
                <a:solidFill>
                  <a:schemeClr val="bg1"/>
                </a:solidFill>
                <a:latin typeface="Palatino Linotype" panose="02040502050505030304" pitchFamily="18" charset="0"/>
                <a:ea typeface="Palatino" pitchFamily="2" charset="77"/>
                <a:cs typeface="Arial" panose="020B0604020202020204" pitchFamily="34" charset="0"/>
              </a:rPr>
              <a:t>Additional line if required</a:t>
            </a:r>
            <a:endParaRPr lang="en-US" sz="2701" b="0" i="0">
              <a:solidFill>
                <a:schemeClr val="bg1"/>
              </a:solidFill>
              <a:latin typeface="Palatino Linotype" panose="02040502050505030304" pitchFamily="18" charset="0"/>
              <a:ea typeface="Palatino" pitchFamily="2" charset="77"/>
              <a:cs typeface="Arial" panose="020B0604020202020204" pitchFamily="34" charset="0"/>
            </a:endParaRPr>
          </a:p>
        </p:txBody>
      </p:sp>
      <p:sp>
        <p:nvSpPr>
          <p:cNvPr id="15" name="Text Placeholder 24">
            <a:extLst>
              <a:ext uri="{FF2B5EF4-FFF2-40B4-BE49-F238E27FC236}">
                <a16:creationId xmlns:a16="http://schemas.microsoft.com/office/drawing/2014/main" id="{202F8BEC-0357-BB41-BDA6-194B597A0F9D}"/>
              </a:ext>
            </a:extLst>
          </p:cNvPr>
          <p:cNvSpPr>
            <a:spLocks noGrp="1"/>
          </p:cNvSpPr>
          <p:nvPr>
            <p:ph type="body" sz="quarter" idx="10" hasCustomPrompt="1"/>
          </p:nvPr>
        </p:nvSpPr>
        <p:spPr>
          <a:xfrm>
            <a:off x="540978" y="2338757"/>
            <a:ext cx="7837519" cy="519073"/>
          </a:xfrm>
        </p:spPr>
        <p:txBody>
          <a:bodyPr lIns="0" tIns="0" rIns="0" bIns="0">
            <a:normAutofit/>
          </a:bodyPr>
          <a:lstStyle>
            <a:lvl1pPr marL="0" indent="0">
              <a:lnSpc>
                <a:spcPct val="150000"/>
              </a:lnSpc>
              <a:spcBef>
                <a:spcPts val="0"/>
              </a:spcBef>
              <a:buNone/>
              <a:defRPr sz="1600" b="0" cap="all" baseline="0">
                <a:solidFill>
                  <a:schemeClr val="bg1"/>
                </a:solidFill>
                <a:latin typeface="Arial" panose="020B0604020202020204" pitchFamily="34" charset="0"/>
              </a:defRPr>
            </a:lvl1pPr>
            <a:lvl2pPr marL="342994" indent="0">
              <a:buNone/>
              <a:defRPr>
                <a:solidFill>
                  <a:schemeClr val="bg1"/>
                </a:solidFill>
              </a:defRPr>
            </a:lvl2pPr>
            <a:lvl3pPr marL="685987" indent="0">
              <a:buNone/>
              <a:defRPr>
                <a:solidFill>
                  <a:schemeClr val="bg1"/>
                </a:solidFill>
              </a:defRPr>
            </a:lvl3pPr>
            <a:lvl4pPr marL="1028982" indent="0">
              <a:buNone/>
              <a:defRPr>
                <a:solidFill>
                  <a:schemeClr val="bg1"/>
                </a:solidFill>
              </a:defRPr>
            </a:lvl4pPr>
            <a:lvl5pPr marL="1371976" indent="0">
              <a:buNone/>
              <a:defRPr>
                <a:solidFill>
                  <a:schemeClr val="bg1"/>
                </a:solidFill>
              </a:defRPr>
            </a:lvl5pPr>
          </a:lstStyle>
          <a:p>
            <a:pPr>
              <a:lnSpc>
                <a:spcPct val="120000"/>
              </a:lnSpc>
            </a:pPr>
            <a:r>
              <a:rPr lang="en-GB" sz="1800">
                <a:solidFill>
                  <a:schemeClr val="bg1"/>
                </a:solidFill>
                <a:latin typeface="Arial" panose="020B0604020202020204" pitchFamily="34" charset="0"/>
                <a:cs typeface="Arial" panose="020B0604020202020204" pitchFamily="34" charset="0"/>
              </a:rPr>
              <a:t>Presentation sub-title Arial 24 point</a:t>
            </a:r>
          </a:p>
        </p:txBody>
      </p:sp>
      <p:pic>
        <p:nvPicPr>
          <p:cNvPr id="16" name="Picture 15">
            <a:extLst>
              <a:ext uri="{FF2B5EF4-FFF2-40B4-BE49-F238E27FC236}">
                <a16:creationId xmlns:a16="http://schemas.microsoft.com/office/drawing/2014/main" id="{CA4D5D6A-4EDC-0A49-AB9E-319E4DA0049D}"/>
              </a:ext>
            </a:extLst>
          </p:cNvPr>
          <p:cNvPicPr>
            <a:picLocks noChangeAspect="1"/>
          </p:cNvPicPr>
          <p:nvPr userDrawn="1"/>
        </p:nvPicPr>
        <p:blipFill>
          <a:blip r:embed="rId3"/>
          <a:srcRect/>
          <a:stretch/>
        </p:blipFill>
        <p:spPr>
          <a:xfrm>
            <a:off x="8841842" y="5454728"/>
            <a:ext cx="302158" cy="943404"/>
          </a:xfrm>
          <a:prstGeom prst="rect">
            <a:avLst/>
          </a:prstGeom>
        </p:spPr>
      </p:pic>
      <p:pic>
        <p:nvPicPr>
          <p:cNvPr id="17" name="Picture 16">
            <a:extLst>
              <a:ext uri="{FF2B5EF4-FFF2-40B4-BE49-F238E27FC236}">
                <a16:creationId xmlns:a16="http://schemas.microsoft.com/office/drawing/2014/main" id="{C8B1959B-64F6-B54A-B4F0-77E1E1D2F3FC}"/>
              </a:ext>
            </a:extLst>
          </p:cNvPr>
          <p:cNvPicPr>
            <a:picLocks noChangeAspect="1"/>
          </p:cNvPicPr>
          <p:nvPr userDrawn="1"/>
        </p:nvPicPr>
        <p:blipFill>
          <a:blip r:embed="rId3"/>
          <a:srcRect/>
          <a:stretch/>
        </p:blipFill>
        <p:spPr>
          <a:xfrm>
            <a:off x="8841842" y="5454728"/>
            <a:ext cx="302158" cy="943404"/>
          </a:xfrm>
          <a:prstGeom prst="rect">
            <a:avLst/>
          </a:prstGeom>
        </p:spPr>
      </p:pic>
      <p:pic>
        <p:nvPicPr>
          <p:cNvPr id="18" name="Picture 17">
            <a:extLst>
              <a:ext uri="{FF2B5EF4-FFF2-40B4-BE49-F238E27FC236}">
                <a16:creationId xmlns:a16="http://schemas.microsoft.com/office/drawing/2014/main" id="{9320426F-65EA-9346-AD64-5AAFC0FA3E14}"/>
              </a:ext>
            </a:extLst>
          </p:cNvPr>
          <p:cNvPicPr>
            <a:picLocks noChangeAspect="1"/>
          </p:cNvPicPr>
          <p:nvPr userDrawn="1"/>
        </p:nvPicPr>
        <p:blipFill>
          <a:blip r:embed="rId3"/>
          <a:srcRect/>
          <a:stretch/>
        </p:blipFill>
        <p:spPr>
          <a:xfrm>
            <a:off x="8841842" y="5454728"/>
            <a:ext cx="302158" cy="943404"/>
          </a:xfrm>
          <a:prstGeom prst="rect">
            <a:avLst/>
          </a:prstGeom>
        </p:spPr>
      </p:pic>
      <p:cxnSp>
        <p:nvCxnSpPr>
          <p:cNvPr id="19" name="Straight Connector 18">
            <a:extLst>
              <a:ext uri="{FF2B5EF4-FFF2-40B4-BE49-F238E27FC236}">
                <a16:creationId xmlns:a16="http://schemas.microsoft.com/office/drawing/2014/main" id="{2B1348E2-615D-774B-8E4F-6810C7DD4244}"/>
              </a:ext>
            </a:extLst>
          </p:cNvPr>
          <p:cNvCxnSpPr>
            <a:cxnSpLocks noChangeShapeType="1"/>
          </p:cNvCxnSpPr>
          <p:nvPr userDrawn="1"/>
        </p:nvCxnSpPr>
        <p:spPr bwMode="auto">
          <a:xfrm>
            <a:off x="540978" y="2225818"/>
            <a:ext cx="7837519" cy="0"/>
          </a:xfrm>
          <a:prstGeom prst="line">
            <a:avLst/>
          </a:prstGeom>
          <a:ln w="127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headEnd/>
            <a:tailEnd/>
          </a:ln>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948597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Slide Union Squa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CA4D5D6A-4EDC-0A49-AB9E-319E4DA0049D}"/>
              </a:ext>
            </a:extLst>
          </p:cNvPr>
          <p:cNvPicPr>
            <a:picLocks noChangeAspect="1"/>
          </p:cNvPicPr>
          <p:nvPr userDrawn="1"/>
        </p:nvPicPr>
        <p:blipFill>
          <a:blip r:embed="rId3"/>
          <a:srcRect/>
          <a:stretch/>
        </p:blipFill>
        <p:spPr>
          <a:xfrm>
            <a:off x="8841842" y="5454728"/>
            <a:ext cx="302158" cy="943404"/>
          </a:xfrm>
          <a:prstGeom prst="rect">
            <a:avLst/>
          </a:prstGeom>
        </p:spPr>
      </p:pic>
      <p:pic>
        <p:nvPicPr>
          <p:cNvPr id="17" name="Picture 16">
            <a:extLst>
              <a:ext uri="{FF2B5EF4-FFF2-40B4-BE49-F238E27FC236}">
                <a16:creationId xmlns:a16="http://schemas.microsoft.com/office/drawing/2014/main" id="{C8B1959B-64F6-B54A-B4F0-77E1E1D2F3FC}"/>
              </a:ext>
            </a:extLst>
          </p:cNvPr>
          <p:cNvPicPr>
            <a:picLocks noChangeAspect="1"/>
          </p:cNvPicPr>
          <p:nvPr userDrawn="1"/>
        </p:nvPicPr>
        <p:blipFill>
          <a:blip r:embed="rId3"/>
          <a:srcRect/>
          <a:stretch/>
        </p:blipFill>
        <p:spPr>
          <a:xfrm>
            <a:off x="8841842" y="5454728"/>
            <a:ext cx="302158" cy="943404"/>
          </a:xfrm>
          <a:prstGeom prst="rect">
            <a:avLst/>
          </a:prstGeom>
        </p:spPr>
      </p:pic>
      <p:pic>
        <p:nvPicPr>
          <p:cNvPr id="18" name="Picture 17">
            <a:extLst>
              <a:ext uri="{FF2B5EF4-FFF2-40B4-BE49-F238E27FC236}">
                <a16:creationId xmlns:a16="http://schemas.microsoft.com/office/drawing/2014/main" id="{9320426F-65EA-9346-AD64-5AAFC0FA3E14}"/>
              </a:ext>
            </a:extLst>
          </p:cNvPr>
          <p:cNvPicPr>
            <a:picLocks noChangeAspect="1"/>
          </p:cNvPicPr>
          <p:nvPr userDrawn="1"/>
        </p:nvPicPr>
        <p:blipFill>
          <a:blip r:embed="rId3"/>
          <a:srcRect/>
          <a:stretch/>
        </p:blipFill>
        <p:spPr>
          <a:xfrm>
            <a:off x="8841842" y="5454728"/>
            <a:ext cx="302158" cy="943404"/>
          </a:xfrm>
          <a:prstGeom prst="rect">
            <a:avLst/>
          </a:prstGeom>
        </p:spPr>
      </p:pic>
      <p:sp>
        <p:nvSpPr>
          <p:cNvPr id="9" name="TextBox 8">
            <a:extLst>
              <a:ext uri="{FF2B5EF4-FFF2-40B4-BE49-F238E27FC236}">
                <a16:creationId xmlns:a16="http://schemas.microsoft.com/office/drawing/2014/main" id="{69D7FD35-8E8F-0047-854F-E28AB95ECFF2}"/>
              </a:ext>
            </a:extLst>
          </p:cNvPr>
          <p:cNvSpPr txBox="1"/>
          <p:nvPr userDrawn="1"/>
        </p:nvSpPr>
        <p:spPr>
          <a:xfrm>
            <a:off x="1128091" y="1546054"/>
            <a:ext cx="6887817" cy="3083921"/>
          </a:xfrm>
          <a:prstGeom prst="rect">
            <a:avLst/>
          </a:prstGeom>
          <a:noFill/>
          <a:effectLst/>
        </p:spPr>
        <p:txBody>
          <a:bodyPr wrap="square" rtlCol="0">
            <a:spAutoFit/>
          </a:bodyPr>
          <a:lstStyle/>
          <a:p>
            <a:pPr algn="ctr">
              <a:lnSpc>
                <a:spcPct val="90000"/>
              </a:lnSpc>
            </a:pPr>
            <a:r>
              <a:rPr lang="en-GB" sz="7200" i="1" kern="1200">
                <a:solidFill>
                  <a:schemeClr val="bg2"/>
                </a:solidFill>
                <a:effectLst>
                  <a:outerShdw blurRad="622300" algn="ctr" rotWithShape="0">
                    <a:srgbClr val="002060"/>
                  </a:outerShdw>
                </a:effectLst>
                <a:latin typeface="+mj-lt"/>
                <a:ea typeface="+mn-ea"/>
                <a:cs typeface="+mn-cs"/>
              </a:rPr>
              <a:t>Sustainability</a:t>
            </a:r>
            <a:r>
              <a:rPr lang="en-GB" sz="7200" kern="1200">
                <a:solidFill>
                  <a:schemeClr val="bg2"/>
                </a:solidFill>
                <a:effectLst>
                  <a:outerShdw blurRad="622300" algn="ctr" rotWithShape="0">
                    <a:srgbClr val="002060"/>
                  </a:outerShdw>
                </a:effectLst>
                <a:latin typeface="+mj-lt"/>
                <a:ea typeface="+mn-ea"/>
                <a:cs typeface="+mn-cs"/>
              </a:rPr>
              <a:t> </a:t>
            </a:r>
            <a:br>
              <a:rPr lang="en-GB" sz="7200" kern="1200">
                <a:solidFill>
                  <a:schemeClr val="bg2"/>
                </a:solidFill>
                <a:effectLst>
                  <a:outerShdw blurRad="622300" algn="ctr" rotWithShape="0">
                    <a:srgbClr val="002060"/>
                  </a:outerShdw>
                </a:effectLst>
                <a:latin typeface="+mj-lt"/>
                <a:ea typeface="+mn-ea"/>
                <a:cs typeface="+mn-cs"/>
              </a:rPr>
            </a:br>
            <a:r>
              <a:rPr lang="en-GB" sz="7200" kern="1200">
                <a:solidFill>
                  <a:schemeClr val="bg2"/>
                </a:solidFill>
                <a:effectLst>
                  <a:outerShdw blurRad="622300" algn="ctr" rotWithShape="0">
                    <a:srgbClr val="002060"/>
                  </a:outerShdw>
                </a:effectLst>
                <a:latin typeface="+mj-lt"/>
                <a:ea typeface="+mn-ea"/>
                <a:cs typeface="+mn-cs"/>
              </a:rPr>
              <a:t>Institution </a:t>
            </a:r>
            <a:br>
              <a:rPr lang="en-GB" sz="7200" kern="1200">
                <a:solidFill>
                  <a:schemeClr val="bg2"/>
                </a:solidFill>
                <a:effectLst>
                  <a:outerShdw blurRad="622300" algn="ctr" rotWithShape="0">
                    <a:srgbClr val="002060"/>
                  </a:outerShdw>
                </a:effectLst>
                <a:latin typeface="+mj-lt"/>
                <a:ea typeface="+mn-ea"/>
                <a:cs typeface="+mn-cs"/>
              </a:rPr>
            </a:br>
            <a:r>
              <a:rPr lang="en-GB" sz="7200" kern="1200">
                <a:solidFill>
                  <a:schemeClr val="bg2"/>
                </a:solidFill>
                <a:effectLst>
                  <a:outerShdw blurRad="622300" algn="ctr" rotWithShape="0">
                    <a:srgbClr val="002060"/>
                  </a:outerShdw>
                </a:effectLst>
                <a:latin typeface="+mj-lt"/>
                <a:ea typeface="+mn-ea"/>
                <a:cs typeface="+mn-cs"/>
              </a:rPr>
              <a:t>of the Year</a:t>
            </a:r>
          </a:p>
        </p:txBody>
      </p:sp>
      <p:grpSp>
        <p:nvGrpSpPr>
          <p:cNvPr id="10" name="Group 9">
            <a:extLst>
              <a:ext uri="{FF2B5EF4-FFF2-40B4-BE49-F238E27FC236}">
                <a16:creationId xmlns:a16="http://schemas.microsoft.com/office/drawing/2014/main" id="{9248F557-AA7B-6945-8EF3-D643C1DA50E6}"/>
              </a:ext>
            </a:extLst>
          </p:cNvPr>
          <p:cNvGrpSpPr/>
          <p:nvPr userDrawn="1"/>
        </p:nvGrpSpPr>
        <p:grpSpPr>
          <a:xfrm>
            <a:off x="1905758" y="4933402"/>
            <a:ext cx="5284510" cy="927185"/>
            <a:chOff x="3429758" y="4987547"/>
            <a:chExt cx="5284510" cy="927185"/>
          </a:xfrm>
        </p:grpSpPr>
        <p:pic>
          <p:nvPicPr>
            <p:cNvPr id="11" name="Picture 10" descr="A picture containing logo&#10;&#10;Description automatically generated">
              <a:extLst>
                <a:ext uri="{FF2B5EF4-FFF2-40B4-BE49-F238E27FC236}">
                  <a16:creationId xmlns:a16="http://schemas.microsoft.com/office/drawing/2014/main" id="{DE399961-9D50-EF45-A73C-C8C4B64A60FE}"/>
                </a:ext>
              </a:extLst>
            </p:cNvPr>
            <p:cNvPicPr>
              <a:picLocks noChangeAspect="1"/>
            </p:cNvPicPr>
            <p:nvPr userDrawn="1"/>
          </p:nvPicPr>
          <p:blipFill>
            <a:blip r:embed="rId4"/>
            <a:stretch>
              <a:fillRect/>
            </a:stretch>
          </p:blipFill>
          <p:spPr>
            <a:xfrm>
              <a:off x="3429758" y="4987547"/>
              <a:ext cx="2666242" cy="927184"/>
            </a:xfrm>
            <a:prstGeom prst="rect">
              <a:avLst/>
            </a:prstGeom>
          </p:spPr>
        </p:pic>
        <p:pic>
          <p:nvPicPr>
            <p:cNvPr id="12" name="Picture 11" descr="Graphical user interface, text, application&#10;&#10;Description automatically generated">
              <a:extLst>
                <a:ext uri="{FF2B5EF4-FFF2-40B4-BE49-F238E27FC236}">
                  <a16:creationId xmlns:a16="http://schemas.microsoft.com/office/drawing/2014/main" id="{5CDD9526-AEB1-4142-9EFC-43D2AA94ADD6}"/>
                </a:ext>
              </a:extLst>
            </p:cNvPr>
            <p:cNvPicPr>
              <a:picLocks noChangeAspect="1"/>
            </p:cNvPicPr>
            <p:nvPr userDrawn="1"/>
          </p:nvPicPr>
          <p:blipFill>
            <a:blip r:embed="rId5"/>
            <a:stretch>
              <a:fillRect/>
            </a:stretch>
          </p:blipFill>
          <p:spPr>
            <a:xfrm>
              <a:off x="6634369" y="4987548"/>
              <a:ext cx="2079899" cy="927184"/>
            </a:xfrm>
            <a:prstGeom prst="rect">
              <a:avLst/>
            </a:prstGeom>
          </p:spPr>
        </p:pic>
      </p:grpSp>
    </p:spTree>
    <p:extLst>
      <p:ext uri="{BB962C8B-B14F-4D97-AF65-F5344CB8AC3E}">
        <p14:creationId xmlns:p14="http://schemas.microsoft.com/office/powerpoint/2010/main" val="31085497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White">
    <p:bg>
      <p:bgPr>
        <a:solidFill>
          <a:schemeClr val="bg2"/>
        </a:solidFill>
        <a:effectLst/>
      </p:bgPr>
    </p:bg>
    <p:spTree>
      <p:nvGrpSpPr>
        <p:cNvPr id="1" name=""/>
        <p:cNvGrpSpPr/>
        <p:nvPr/>
      </p:nvGrpSpPr>
      <p:grpSpPr>
        <a:xfrm>
          <a:off x="0" y="0"/>
          <a:ext cx="0" cy="0"/>
          <a:chOff x="0" y="0"/>
          <a:chExt cx="0" cy="0"/>
        </a:xfrm>
      </p:grpSpPr>
      <p:sp>
        <p:nvSpPr>
          <p:cNvPr id="7" name="Text Placeholder 2">
            <a:extLst>
              <a:ext uri="{FF2B5EF4-FFF2-40B4-BE49-F238E27FC236}">
                <a16:creationId xmlns:a16="http://schemas.microsoft.com/office/drawing/2014/main" id="{81B9CF7B-3E2A-6D4F-86E6-40B9686A8B38}"/>
              </a:ext>
            </a:extLst>
          </p:cNvPr>
          <p:cNvSpPr>
            <a:spLocks noGrp="1"/>
          </p:cNvSpPr>
          <p:nvPr>
            <p:ph type="body" sz="quarter" idx="10" hasCustomPrompt="1"/>
          </p:nvPr>
        </p:nvSpPr>
        <p:spPr>
          <a:xfrm>
            <a:off x="544743" y="2820490"/>
            <a:ext cx="6375700" cy="1388344"/>
          </a:xfrm>
        </p:spPr>
        <p:txBody>
          <a:bodyPr lIns="0" tIns="0" rIns="0" bIns="0">
            <a:noAutofit/>
          </a:bodyPr>
          <a:lstStyle>
            <a:lvl1pPr marL="0" indent="0">
              <a:buNone/>
              <a:defRPr sz="5500" baseline="0">
                <a:solidFill>
                  <a:srgbClr val="271E3D"/>
                </a:solidFill>
                <a:latin typeface="Palatino Linotype" panose="02040502050505030304" pitchFamily="18" charset="0"/>
              </a:defRPr>
            </a:lvl1pPr>
          </a:lstStyle>
          <a:p>
            <a:pPr lvl="0"/>
            <a:r>
              <a:rPr lang="en-GB"/>
              <a:t>Click to edit title Palatino 55pt</a:t>
            </a:r>
            <a:endParaRPr lang="en-US"/>
          </a:p>
        </p:txBody>
      </p:sp>
      <p:pic>
        <p:nvPicPr>
          <p:cNvPr id="8" name="Picture 7">
            <a:extLst>
              <a:ext uri="{FF2B5EF4-FFF2-40B4-BE49-F238E27FC236}">
                <a16:creationId xmlns:a16="http://schemas.microsoft.com/office/drawing/2014/main" id="{1BCE29F0-5148-1148-904D-A673CA3A6522}"/>
              </a:ext>
            </a:extLst>
          </p:cNvPr>
          <p:cNvPicPr>
            <a:picLocks noChangeAspect="1"/>
          </p:cNvPicPr>
          <p:nvPr userDrawn="1"/>
        </p:nvPicPr>
        <p:blipFill>
          <a:blip r:embed="rId2"/>
          <a:srcRect/>
          <a:stretch/>
        </p:blipFill>
        <p:spPr>
          <a:xfrm>
            <a:off x="6585287" y="473100"/>
            <a:ext cx="2077198" cy="1054537"/>
          </a:xfrm>
          <a:prstGeom prst="rect">
            <a:avLst/>
          </a:prstGeom>
        </p:spPr>
      </p:pic>
      <p:pic>
        <p:nvPicPr>
          <p:cNvPr id="9" name="Picture 8">
            <a:extLst>
              <a:ext uri="{FF2B5EF4-FFF2-40B4-BE49-F238E27FC236}">
                <a16:creationId xmlns:a16="http://schemas.microsoft.com/office/drawing/2014/main" id="{94A1B980-45AF-4848-9303-34A07C140889}"/>
              </a:ext>
            </a:extLst>
          </p:cNvPr>
          <p:cNvPicPr>
            <a:picLocks noChangeAspect="1"/>
          </p:cNvPicPr>
          <p:nvPr userDrawn="1"/>
        </p:nvPicPr>
        <p:blipFill>
          <a:blip r:embed="rId3"/>
          <a:srcRect/>
          <a:stretch/>
        </p:blipFill>
        <p:spPr>
          <a:xfrm>
            <a:off x="8841842" y="5454728"/>
            <a:ext cx="302158" cy="943404"/>
          </a:xfrm>
          <a:prstGeom prst="rect">
            <a:avLst/>
          </a:prstGeom>
        </p:spPr>
      </p:pic>
    </p:spTree>
    <p:extLst>
      <p:ext uri="{BB962C8B-B14F-4D97-AF65-F5344CB8AC3E}">
        <p14:creationId xmlns:p14="http://schemas.microsoft.com/office/powerpoint/2010/main" val="3663758016"/>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Slide White">
    <p:bg>
      <p:bgPr>
        <a:solidFill>
          <a:schemeClr val="bg2"/>
        </a:solidFill>
        <a:effectLst/>
      </p:bgPr>
    </p:bg>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048913DC-F6E1-0B4B-8DD3-CF981B4D0CA3}"/>
              </a:ext>
            </a:extLst>
          </p:cNvPr>
          <p:cNvSpPr>
            <a:spLocks noGrp="1"/>
          </p:cNvSpPr>
          <p:nvPr>
            <p:ph type="body" sz="quarter" idx="10" hasCustomPrompt="1"/>
          </p:nvPr>
        </p:nvSpPr>
        <p:spPr>
          <a:xfrm>
            <a:off x="544743" y="483881"/>
            <a:ext cx="7968636" cy="532996"/>
          </a:xfrm>
        </p:spPr>
        <p:txBody>
          <a:bodyPr lIns="0" tIns="0" rIns="0" bIns="0">
            <a:noAutofit/>
          </a:bodyPr>
          <a:lstStyle>
            <a:lvl1pPr marL="0" indent="0">
              <a:buNone/>
              <a:defRPr sz="5000" baseline="0">
                <a:solidFill>
                  <a:srgbClr val="271E3D"/>
                </a:solidFill>
                <a:latin typeface="Palatino Linotype" panose="02040502050505030304" pitchFamily="18" charset="0"/>
              </a:defRPr>
            </a:lvl1pPr>
          </a:lstStyle>
          <a:p>
            <a:pPr lvl="0"/>
            <a:r>
              <a:rPr lang="en-GB"/>
              <a:t>Main title</a:t>
            </a:r>
            <a:endParaRPr lang="en-US"/>
          </a:p>
        </p:txBody>
      </p:sp>
      <p:sp>
        <p:nvSpPr>
          <p:cNvPr id="7" name="Content Placeholder 2">
            <a:extLst>
              <a:ext uri="{FF2B5EF4-FFF2-40B4-BE49-F238E27FC236}">
                <a16:creationId xmlns:a16="http://schemas.microsoft.com/office/drawing/2014/main" id="{A4E3F4B2-F13C-C44A-BBE1-BA7B57C9C2A8}"/>
              </a:ext>
            </a:extLst>
          </p:cNvPr>
          <p:cNvSpPr>
            <a:spLocks noGrp="1"/>
          </p:cNvSpPr>
          <p:nvPr>
            <p:ph idx="1"/>
          </p:nvPr>
        </p:nvSpPr>
        <p:spPr>
          <a:xfrm>
            <a:off x="539750" y="1225685"/>
            <a:ext cx="7981512" cy="5200680"/>
          </a:xfrm>
        </p:spPr>
        <p:txBody>
          <a:bodyPr lIns="0" tIns="0" rIns="0" bIns="0"/>
          <a:lstStyle>
            <a:lvl1pPr>
              <a:buFontTx/>
              <a:buNone/>
              <a:defRPr sz="1900" b="0" i="0" baseline="0">
                <a:solidFill>
                  <a:srgbClr val="271E3D"/>
                </a:solidFill>
                <a:latin typeface="Palatino Linotype" panose="02040502050505030304" pitchFamily="18" charset="0"/>
              </a:defRPr>
            </a:lvl1pPr>
            <a:lvl2pPr>
              <a:buFontTx/>
              <a:buNone/>
              <a:defRPr sz="1900" baseline="0">
                <a:solidFill>
                  <a:schemeClr val="bg1"/>
                </a:solidFill>
                <a:latin typeface="Palatino Linotype" panose="02040502050505030304" pitchFamily="18" charset="0"/>
              </a:defRPr>
            </a:lvl2pPr>
            <a:lvl3pPr>
              <a:buFontTx/>
              <a:buNone/>
              <a:defRPr sz="1900" baseline="0">
                <a:solidFill>
                  <a:schemeClr val="bg1"/>
                </a:solidFill>
                <a:latin typeface="Palatino Linotype" panose="02040502050505030304" pitchFamily="18" charset="0"/>
              </a:defRPr>
            </a:lvl3pPr>
            <a:lvl4pPr>
              <a:buFontTx/>
              <a:buNone/>
              <a:defRPr sz="1900" baseline="0">
                <a:solidFill>
                  <a:schemeClr val="bg1"/>
                </a:solidFill>
                <a:latin typeface="Palatino Linotype" panose="02040502050505030304" pitchFamily="18" charset="0"/>
              </a:defRPr>
            </a:lvl4pPr>
            <a:lvl5pPr>
              <a:buFontTx/>
              <a:buNone/>
              <a:defRPr sz="1900" baseline="0">
                <a:solidFill>
                  <a:schemeClr val="bg1"/>
                </a:solidFill>
                <a:latin typeface="Palatino Linotype" panose="02040502050505030304" pitchFamily="18" charset="0"/>
              </a:defRPr>
            </a:lvl5pPr>
          </a:lstStyle>
          <a:p>
            <a:pPr lvl="0"/>
            <a:r>
              <a:rPr lang="en-GB"/>
              <a:t>Click to edit Master text styles</a:t>
            </a:r>
          </a:p>
        </p:txBody>
      </p:sp>
      <p:pic>
        <p:nvPicPr>
          <p:cNvPr id="8" name="Picture 7">
            <a:extLst>
              <a:ext uri="{FF2B5EF4-FFF2-40B4-BE49-F238E27FC236}">
                <a16:creationId xmlns:a16="http://schemas.microsoft.com/office/drawing/2014/main" id="{C08D92A6-344B-9646-9286-B1395F165665}"/>
              </a:ext>
            </a:extLst>
          </p:cNvPr>
          <p:cNvPicPr>
            <a:picLocks noChangeAspect="1"/>
          </p:cNvPicPr>
          <p:nvPr userDrawn="1"/>
        </p:nvPicPr>
        <p:blipFill>
          <a:blip r:embed="rId2"/>
          <a:srcRect/>
          <a:stretch/>
        </p:blipFill>
        <p:spPr>
          <a:xfrm>
            <a:off x="8841842" y="5454728"/>
            <a:ext cx="302158" cy="943404"/>
          </a:xfrm>
          <a:prstGeom prst="rect">
            <a:avLst/>
          </a:prstGeom>
        </p:spPr>
      </p:pic>
    </p:spTree>
    <p:extLst>
      <p:ext uri="{BB962C8B-B14F-4D97-AF65-F5344CB8AC3E}">
        <p14:creationId xmlns:p14="http://schemas.microsoft.com/office/powerpoint/2010/main" val="5070346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Slide White Two Columns">
    <p:bg>
      <p:bgPr>
        <a:solidFill>
          <a:schemeClr val="bg2"/>
        </a:solidFill>
        <a:effectLst/>
      </p:bgPr>
    </p:bg>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7F6F921D-ECF1-6E45-8FE3-158719C0292D}"/>
              </a:ext>
            </a:extLst>
          </p:cNvPr>
          <p:cNvSpPr>
            <a:spLocks noGrp="1"/>
          </p:cNvSpPr>
          <p:nvPr>
            <p:ph idx="11"/>
          </p:nvPr>
        </p:nvSpPr>
        <p:spPr>
          <a:xfrm>
            <a:off x="539750" y="1228335"/>
            <a:ext cx="3939408" cy="5204147"/>
          </a:xfrm>
        </p:spPr>
        <p:txBody>
          <a:bodyPr/>
          <a:lstStyle>
            <a:lvl1pPr>
              <a:defRPr b="1" baseline="0">
                <a:solidFill>
                  <a:srgbClr val="271E3D"/>
                </a:solidFill>
                <a:latin typeface="Arial" panose="020B0604020202020204" pitchFamily="34" charset="0"/>
              </a:defRPr>
            </a:lvl1pPr>
            <a:lvl2pPr>
              <a:defRPr baseline="0">
                <a:solidFill>
                  <a:srgbClr val="271E3D"/>
                </a:solidFill>
                <a:latin typeface="Arial" panose="020B0604020202020204" pitchFamily="34" charset="0"/>
              </a:defRPr>
            </a:lvl2pPr>
            <a:lvl3pPr>
              <a:defRPr baseline="0">
                <a:solidFill>
                  <a:srgbClr val="271E3D"/>
                </a:solidFill>
                <a:latin typeface="Arial" panose="020B0604020202020204" pitchFamily="34" charset="0"/>
              </a:defRPr>
            </a:lvl3pPr>
            <a:lvl4pPr>
              <a:defRPr baseline="0">
                <a:solidFill>
                  <a:srgbClr val="271E3D"/>
                </a:solidFill>
                <a:latin typeface="Arial" panose="020B0604020202020204" pitchFamily="34" charset="0"/>
              </a:defRPr>
            </a:lvl4pPr>
            <a:lvl5pPr>
              <a:defRPr baseline="0">
                <a:solidFill>
                  <a:srgbClr val="271E3D"/>
                </a:solidFill>
                <a:latin typeface="Arial" panose="020B06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1" name="Content Placeholder 2">
            <a:extLst>
              <a:ext uri="{FF2B5EF4-FFF2-40B4-BE49-F238E27FC236}">
                <a16:creationId xmlns:a16="http://schemas.microsoft.com/office/drawing/2014/main" id="{26506704-106D-0C47-8C2A-5EC9620EFE9A}"/>
              </a:ext>
            </a:extLst>
          </p:cNvPr>
          <p:cNvSpPr>
            <a:spLocks noGrp="1"/>
          </p:cNvSpPr>
          <p:nvPr>
            <p:ph idx="12"/>
          </p:nvPr>
        </p:nvSpPr>
        <p:spPr>
          <a:xfrm>
            <a:off x="4572000" y="1225934"/>
            <a:ext cx="3939408" cy="5206549"/>
          </a:xfrm>
        </p:spPr>
        <p:txBody>
          <a:bodyPr/>
          <a:lstStyle>
            <a:lvl1pPr>
              <a:defRPr b="1" baseline="0">
                <a:solidFill>
                  <a:srgbClr val="271E3D"/>
                </a:solidFill>
                <a:latin typeface="Arial" panose="020B0604020202020204" pitchFamily="34" charset="0"/>
              </a:defRPr>
            </a:lvl1pPr>
            <a:lvl2pPr>
              <a:defRPr baseline="0">
                <a:solidFill>
                  <a:srgbClr val="271E3D"/>
                </a:solidFill>
                <a:latin typeface="Arial" panose="020B0604020202020204" pitchFamily="34" charset="0"/>
              </a:defRPr>
            </a:lvl2pPr>
            <a:lvl3pPr>
              <a:defRPr baseline="0">
                <a:solidFill>
                  <a:srgbClr val="271E3D"/>
                </a:solidFill>
                <a:latin typeface="Arial" panose="020B0604020202020204" pitchFamily="34" charset="0"/>
              </a:defRPr>
            </a:lvl3pPr>
            <a:lvl4pPr>
              <a:defRPr baseline="0">
                <a:solidFill>
                  <a:srgbClr val="271E3D"/>
                </a:solidFill>
                <a:latin typeface="Arial" panose="020B0604020202020204" pitchFamily="34" charset="0"/>
              </a:defRPr>
            </a:lvl4pPr>
            <a:lvl5pPr>
              <a:defRPr baseline="0">
                <a:solidFill>
                  <a:srgbClr val="271E3D"/>
                </a:solidFill>
                <a:latin typeface="Arial" panose="020B06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2" name="Text Placeholder 2">
            <a:extLst>
              <a:ext uri="{FF2B5EF4-FFF2-40B4-BE49-F238E27FC236}">
                <a16:creationId xmlns:a16="http://schemas.microsoft.com/office/drawing/2014/main" id="{7E090FA5-931C-8740-809F-2420FFDB4881}"/>
              </a:ext>
            </a:extLst>
          </p:cNvPr>
          <p:cNvSpPr>
            <a:spLocks noGrp="1"/>
          </p:cNvSpPr>
          <p:nvPr>
            <p:ph type="body" sz="quarter" idx="10" hasCustomPrompt="1"/>
          </p:nvPr>
        </p:nvSpPr>
        <p:spPr>
          <a:xfrm>
            <a:off x="544743" y="483881"/>
            <a:ext cx="7968636" cy="532996"/>
          </a:xfrm>
        </p:spPr>
        <p:txBody>
          <a:bodyPr lIns="0" tIns="0" rIns="0" bIns="0">
            <a:noAutofit/>
          </a:bodyPr>
          <a:lstStyle>
            <a:lvl1pPr marL="0" indent="0">
              <a:buNone/>
              <a:defRPr sz="5000" baseline="0">
                <a:solidFill>
                  <a:srgbClr val="271E3D"/>
                </a:solidFill>
                <a:latin typeface="Palatino Linotype" panose="02040502050505030304" pitchFamily="18" charset="0"/>
              </a:defRPr>
            </a:lvl1pPr>
          </a:lstStyle>
          <a:p>
            <a:pPr lvl="0"/>
            <a:r>
              <a:rPr lang="en-GB"/>
              <a:t>Main title</a:t>
            </a:r>
            <a:endParaRPr lang="en-US"/>
          </a:p>
        </p:txBody>
      </p:sp>
      <p:pic>
        <p:nvPicPr>
          <p:cNvPr id="13" name="Picture 12">
            <a:extLst>
              <a:ext uri="{FF2B5EF4-FFF2-40B4-BE49-F238E27FC236}">
                <a16:creationId xmlns:a16="http://schemas.microsoft.com/office/drawing/2014/main" id="{C03FC4EB-126A-ED45-884F-DC418F046982}"/>
              </a:ext>
            </a:extLst>
          </p:cNvPr>
          <p:cNvPicPr>
            <a:picLocks noChangeAspect="1"/>
          </p:cNvPicPr>
          <p:nvPr userDrawn="1"/>
        </p:nvPicPr>
        <p:blipFill>
          <a:blip r:embed="rId2"/>
          <a:srcRect/>
          <a:stretch/>
        </p:blipFill>
        <p:spPr>
          <a:xfrm>
            <a:off x="8841842" y="5454728"/>
            <a:ext cx="302158" cy="943404"/>
          </a:xfrm>
          <a:prstGeom prst="rect">
            <a:avLst/>
          </a:prstGeom>
        </p:spPr>
      </p:pic>
    </p:spTree>
    <p:extLst>
      <p:ext uri="{BB962C8B-B14F-4D97-AF65-F5344CB8AC3E}">
        <p14:creationId xmlns:p14="http://schemas.microsoft.com/office/powerpoint/2010/main" val="314552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Off White">
    <p:bg>
      <p:bgPr>
        <a:solidFill>
          <a:srgbClr val="FFFEF0"/>
        </a:solidFill>
        <a:effectLst/>
      </p:bgPr>
    </p:bg>
    <p:spTree>
      <p:nvGrpSpPr>
        <p:cNvPr id="1" name=""/>
        <p:cNvGrpSpPr/>
        <p:nvPr/>
      </p:nvGrpSpPr>
      <p:grpSpPr>
        <a:xfrm>
          <a:off x="0" y="0"/>
          <a:ext cx="0" cy="0"/>
          <a:chOff x="0" y="0"/>
          <a:chExt cx="0" cy="0"/>
        </a:xfrm>
      </p:grpSpPr>
      <p:sp>
        <p:nvSpPr>
          <p:cNvPr id="7" name="Text Placeholder 2">
            <a:extLst>
              <a:ext uri="{FF2B5EF4-FFF2-40B4-BE49-F238E27FC236}">
                <a16:creationId xmlns:a16="http://schemas.microsoft.com/office/drawing/2014/main" id="{A44ACB09-6890-2C4A-89E1-81B0FA32222D}"/>
              </a:ext>
            </a:extLst>
          </p:cNvPr>
          <p:cNvSpPr>
            <a:spLocks noGrp="1"/>
          </p:cNvSpPr>
          <p:nvPr>
            <p:ph type="body" sz="quarter" idx="10" hasCustomPrompt="1"/>
          </p:nvPr>
        </p:nvSpPr>
        <p:spPr>
          <a:xfrm>
            <a:off x="544743" y="2820490"/>
            <a:ext cx="6375700" cy="1388344"/>
          </a:xfrm>
        </p:spPr>
        <p:txBody>
          <a:bodyPr lIns="0" tIns="0" rIns="0" bIns="0">
            <a:noAutofit/>
          </a:bodyPr>
          <a:lstStyle>
            <a:lvl1pPr marL="0" indent="0">
              <a:buNone/>
              <a:defRPr sz="5500" baseline="0">
                <a:solidFill>
                  <a:srgbClr val="271E3D"/>
                </a:solidFill>
                <a:latin typeface="Palatino Linotype" panose="02040502050505030304" pitchFamily="18" charset="0"/>
              </a:defRPr>
            </a:lvl1pPr>
          </a:lstStyle>
          <a:p>
            <a:pPr lvl="0"/>
            <a:r>
              <a:rPr lang="en-GB"/>
              <a:t>Click to edit title Palatino 55pt</a:t>
            </a:r>
            <a:endParaRPr lang="en-US"/>
          </a:p>
        </p:txBody>
      </p:sp>
      <p:pic>
        <p:nvPicPr>
          <p:cNvPr id="9" name="Picture 8">
            <a:extLst>
              <a:ext uri="{FF2B5EF4-FFF2-40B4-BE49-F238E27FC236}">
                <a16:creationId xmlns:a16="http://schemas.microsoft.com/office/drawing/2014/main" id="{6E6F3E63-1F6A-AE4C-B62A-3FE5455ED729}"/>
              </a:ext>
            </a:extLst>
          </p:cNvPr>
          <p:cNvPicPr>
            <a:picLocks noChangeAspect="1"/>
          </p:cNvPicPr>
          <p:nvPr userDrawn="1"/>
        </p:nvPicPr>
        <p:blipFill>
          <a:blip r:embed="rId2"/>
          <a:srcRect/>
          <a:stretch/>
        </p:blipFill>
        <p:spPr>
          <a:xfrm>
            <a:off x="8841842" y="5454728"/>
            <a:ext cx="302158" cy="943404"/>
          </a:xfrm>
          <a:prstGeom prst="rect">
            <a:avLst/>
          </a:prstGeom>
        </p:spPr>
      </p:pic>
      <p:pic>
        <p:nvPicPr>
          <p:cNvPr id="15" name="Picture 14">
            <a:extLst>
              <a:ext uri="{FF2B5EF4-FFF2-40B4-BE49-F238E27FC236}">
                <a16:creationId xmlns:a16="http://schemas.microsoft.com/office/drawing/2014/main" id="{EFE0C6A5-3BED-9F43-A938-9FC53B2BA636}"/>
              </a:ext>
            </a:extLst>
          </p:cNvPr>
          <p:cNvPicPr>
            <a:picLocks noChangeAspect="1"/>
          </p:cNvPicPr>
          <p:nvPr userDrawn="1"/>
        </p:nvPicPr>
        <p:blipFill>
          <a:blip r:embed="rId3"/>
          <a:srcRect/>
          <a:stretch/>
        </p:blipFill>
        <p:spPr>
          <a:xfrm>
            <a:off x="6585287" y="473100"/>
            <a:ext cx="2077198" cy="1054537"/>
          </a:xfrm>
          <a:prstGeom prst="rect">
            <a:avLst/>
          </a:prstGeom>
        </p:spPr>
      </p:pic>
    </p:spTree>
    <p:extLst>
      <p:ext uri="{BB962C8B-B14F-4D97-AF65-F5344CB8AC3E}">
        <p14:creationId xmlns:p14="http://schemas.microsoft.com/office/powerpoint/2010/main" val="4100583897"/>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Slide Off White">
    <p:bg>
      <p:bgPr>
        <a:solidFill>
          <a:srgbClr val="FFFEF0"/>
        </a:solidFill>
        <a:effectLst/>
      </p:bgPr>
    </p:bg>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370148D1-BFE2-C74E-8602-61B3E12C0771}"/>
              </a:ext>
            </a:extLst>
          </p:cNvPr>
          <p:cNvSpPr>
            <a:spLocks noGrp="1"/>
          </p:cNvSpPr>
          <p:nvPr>
            <p:ph type="body" sz="quarter" idx="10" hasCustomPrompt="1"/>
          </p:nvPr>
        </p:nvSpPr>
        <p:spPr>
          <a:xfrm>
            <a:off x="544743" y="483881"/>
            <a:ext cx="7968636" cy="532996"/>
          </a:xfrm>
        </p:spPr>
        <p:txBody>
          <a:bodyPr lIns="0" tIns="0" rIns="0" bIns="0">
            <a:noAutofit/>
          </a:bodyPr>
          <a:lstStyle>
            <a:lvl1pPr marL="0" indent="0">
              <a:buNone/>
              <a:defRPr sz="5000" baseline="0">
                <a:solidFill>
                  <a:srgbClr val="271E3D"/>
                </a:solidFill>
                <a:latin typeface="Palatino Linotype" panose="02040502050505030304" pitchFamily="18" charset="0"/>
              </a:defRPr>
            </a:lvl1pPr>
          </a:lstStyle>
          <a:p>
            <a:pPr lvl="0"/>
            <a:r>
              <a:rPr lang="en-GB"/>
              <a:t>Main title</a:t>
            </a:r>
            <a:endParaRPr lang="en-US"/>
          </a:p>
        </p:txBody>
      </p:sp>
      <p:sp>
        <p:nvSpPr>
          <p:cNvPr id="7" name="Content Placeholder 2">
            <a:extLst>
              <a:ext uri="{FF2B5EF4-FFF2-40B4-BE49-F238E27FC236}">
                <a16:creationId xmlns:a16="http://schemas.microsoft.com/office/drawing/2014/main" id="{80D153F9-BC75-1B45-96CA-D7DB294890B3}"/>
              </a:ext>
            </a:extLst>
          </p:cNvPr>
          <p:cNvSpPr>
            <a:spLocks noGrp="1"/>
          </p:cNvSpPr>
          <p:nvPr>
            <p:ph idx="1"/>
          </p:nvPr>
        </p:nvSpPr>
        <p:spPr>
          <a:xfrm>
            <a:off x="539750" y="1225685"/>
            <a:ext cx="7981512" cy="5200680"/>
          </a:xfrm>
        </p:spPr>
        <p:txBody>
          <a:bodyPr lIns="0" tIns="0" rIns="0" bIns="0"/>
          <a:lstStyle>
            <a:lvl1pPr>
              <a:buFontTx/>
              <a:buNone/>
              <a:defRPr sz="1900" b="0" i="0" baseline="0">
                <a:solidFill>
                  <a:srgbClr val="271E3D"/>
                </a:solidFill>
                <a:latin typeface="Palatino Linotype" panose="02040502050505030304" pitchFamily="18" charset="0"/>
              </a:defRPr>
            </a:lvl1pPr>
            <a:lvl2pPr>
              <a:buFontTx/>
              <a:buNone/>
              <a:defRPr sz="1900" baseline="0">
                <a:solidFill>
                  <a:schemeClr val="bg1"/>
                </a:solidFill>
                <a:latin typeface="Palatino Linotype" panose="02040502050505030304" pitchFamily="18" charset="0"/>
              </a:defRPr>
            </a:lvl2pPr>
            <a:lvl3pPr>
              <a:buFontTx/>
              <a:buNone/>
              <a:defRPr sz="1900" baseline="0">
                <a:solidFill>
                  <a:schemeClr val="bg1"/>
                </a:solidFill>
                <a:latin typeface="Palatino Linotype" panose="02040502050505030304" pitchFamily="18" charset="0"/>
              </a:defRPr>
            </a:lvl3pPr>
            <a:lvl4pPr>
              <a:buFontTx/>
              <a:buNone/>
              <a:defRPr sz="1900" baseline="0">
                <a:solidFill>
                  <a:schemeClr val="bg1"/>
                </a:solidFill>
                <a:latin typeface="Palatino Linotype" panose="02040502050505030304" pitchFamily="18" charset="0"/>
              </a:defRPr>
            </a:lvl4pPr>
            <a:lvl5pPr>
              <a:buFontTx/>
              <a:buNone/>
              <a:defRPr sz="1900" baseline="0">
                <a:solidFill>
                  <a:schemeClr val="bg1"/>
                </a:solidFill>
                <a:latin typeface="Palatino Linotype" panose="02040502050505030304" pitchFamily="18" charset="0"/>
              </a:defRPr>
            </a:lvl5pPr>
          </a:lstStyle>
          <a:p>
            <a:pPr lvl="0"/>
            <a:r>
              <a:rPr lang="en-GB"/>
              <a:t>Click to edit Master text styles</a:t>
            </a:r>
          </a:p>
        </p:txBody>
      </p:sp>
      <p:pic>
        <p:nvPicPr>
          <p:cNvPr id="8" name="Picture 7">
            <a:extLst>
              <a:ext uri="{FF2B5EF4-FFF2-40B4-BE49-F238E27FC236}">
                <a16:creationId xmlns:a16="http://schemas.microsoft.com/office/drawing/2014/main" id="{BE6FB27F-B0BB-644A-93E2-4846525B67B7}"/>
              </a:ext>
            </a:extLst>
          </p:cNvPr>
          <p:cNvPicPr>
            <a:picLocks noChangeAspect="1"/>
          </p:cNvPicPr>
          <p:nvPr userDrawn="1"/>
        </p:nvPicPr>
        <p:blipFill>
          <a:blip r:embed="rId2"/>
          <a:srcRect/>
          <a:stretch/>
        </p:blipFill>
        <p:spPr>
          <a:xfrm>
            <a:off x="8841842" y="5454728"/>
            <a:ext cx="302158" cy="943404"/>
          </a:xfrm>
          <a:prstGeom prst="rect">
            <a:avLst/>
          </a:prstGeom>
        </p:spPr>
      </p:pic>
    </p:spTree>
    <p:extLst>
      <p:ext uri="{BB962C8B-B14F-4D97-AF65-F5344CB8AC3E}">
        <p14:creationId xmlns:p14="http://schemas.microsoft.com/office/powerpoint/2010/main" val="7119472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7"/>
            <a:ext cx="78867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628650" y="1825626"/>
            <a:ext cx="78867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628650" y="6356352"/>
            <a:ext cx="2057400" cy="365125"/>
          </a:xfrm>
          <a:prstGeom prst="rect">
            <a:avLst/>
          </a:prstGeom>
        </p:spPr>
        <p:txBody>
          <a:bodyPr vert="horz" lIns="91440" tIns="45720" rIns="91440" bIns="45720" rtlCol="0" anchor="ctr"/>
          <a:lstStyle>
            <a:lvl1pPr algn="l">
              <a:defRPr sz="900" b="0" i="0">
                <a:solidFill>
                  <a:srgbClr val="8D8C93"/>
                </a:solidFill>
                <a:latin typeface="Palatino Linotype" panose="02040502050505030304" pitchFamily="18" charset="0"/>
              </a:defRPr>
            </a:lvl1pPr>
          </a:lstStyle>
          <a:p>
            <a:fld id="{E54BFB26-65E8-0746-AE1F-BB6A120F4B8F}" type="datetimeFigureOut">
              <a:rPr lang="en-US" smtClean="0"/>
              <a:pPr/>
              <a:t>6/1/2023</a:t>
            </a:fld>
            <a:endParaRPr lang="en-US"/>
          </a:p>
        </p:txBody>
      </p:sp>
      <p:sp>
        <p:nvSpPr>
          <p:cNvPr id="5" name="Footer Placeholder 4"/>
          <p:cNvSpPr>
            <a:spLocks noGrp="1"/>
          </p:cNvSpPr>
          <p:nvPr>
            <p:ph type="ftr" sz="quarter" idx="3"/>
          </p:nvPr>
        </p:nvSpPr>
        <p:spPr>
          <a:xfrm>
            <a:off x="3028950" y="6356352"/>
            <a:ext cx="3086100" cy="365125"/>
          </a:xfrm>
          <a:prstGeom prst="rect">
            <a:avLst/>
          </a:prstGeom>
        </p:spPr>
        <p:txBody>
          <a:bodyPr vert="horz" lIns="91440" tIns="45720" rIns="91440" bIns="45720" rtlCol="0" anchor="ctr"/>
          <a:lstStyle>
            <a:lvl1pPr algn="ctr">
              <a:defRPr sz="900" b="0" i="0">
                <a:solidFill>
                  <a:schemeClr val="tx1">
                    <a:tint val="75000"/>
                  </a:schemeClr>
                </a:solidFill>
                <a:latin typeface="Palatino Linotype" panose="02040502050505030304" pitchFamily="18" charset="0"/>
              </a:defRPr>
            </a:lvl1pPr>
          </a:lstStyle>
          <a:p>
            <a:endParaRPr lang="en-US"/>
          </a:p>
        </p:txBody>
      </p:sp>
      <p:sp>
        <p:nvSpPr>
          <p:cNvPr id="6" name="Slide Number Placeholder 5"/>
          <p:cNvSpPr>
            <a:spLocks noGrp="1"/>
          </p:cNvSpPr>
          <p:nvPr>
            <p:ph type="sldNum" sz="quarter" idx="4"/>
          </p:nvPr>
        </p:nvSpPr>
        <p:spPr>
          <a:xfrm>
            <a:off x="6457950" y="6356352"/>
            <a:ext cx="2057400" cy="365125"/>
          </a:xfrm>
          <a:prstGeom prst="rect">
            <a:avLst/>
          </a:prstGeom>
        </p:spPr>
        <p:txBody>
          <a:bodyPr vert="horz" lIns="91440" tIns="45720" rIns="91440" bIns="45720" rtlCol="0" anchor="ctr"/>
          <a:lstStyle>
            <a:lvl1pPr algn="r">
              <a:defRPr sz="900" b="0" i="0">
                <a:solidFill>
                  <a:schemeClr val="tx1">
                    <a:tint val="75000"/>
                  </a:schemeClr>
                </a:solidFill>
                <a:latin typeface="Palatino Linotype" panose="02040502050505030304" pitchFamily="18" charset="0"/>
              </a:defRPr>
            </a:lvl1pPr>
          </a:lstStyle>
          <a:p>
            <a:fld id="{F6579A09-310B-C44E-BCE0-1A21A05AF25F}" type="slidenum">
              <a:rPr lang="en-US" smtClean="0"/>
              <a:t>‹#›</a:t>
            </a:fld>
            <a:endParaRPr lang="en-US"/>
          </a:p>
        </p:txBody>
      </p:sp>
    </p:spTree>
    <p:extLst>
      <p:ext uri="{BB962C8B-B14F-4D97-AF65-F5344CB8AC3E}">
        <p14:creationId xmlns:p14="http://schemas.microsoft.com/office/powerpoint/2010/main" val="857934676"/>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8" r:id="rId4"/>
    <p:sldLayoutId id="2147483711" r:id="rId5"/>
    <p:sldLayoutId id="2147483712" r:id="rId6"/>
    <p:sldLayoutId id="2147483713" r:id="rId7"/>
    <p:sldLayoutId id="2147483714" r:id="rId8"/>
    <p:sldLayoutId id="2147483715" r:id="rId9"/>
    <p:sldLayoutId id="2147483716" r:id="rId10"/>
    <p:sldLayoutId id="2147483717" r:id="rId11"/>
    <p:sldLayoutId id="2147483720" r:id="rId12"/>
    <p:sldLayoutId id="2147483723" r:id="rId13"/>
  </p:sldLayoutIdLst>
  <p:txStyles>
    <p:titleStyle>
      <a:lvl1pPr algn="l" defTabSz="685577" rtl="0" eaLnBrk="1" latinLnBrk="0" hangingPunct="1">
        <a:lnSpc>
          <a:spcPct val="90000"/>
        </a:lnSpc>
        <a:spcBef>
          <a:spcPct val="0"/>
        </a:spcBef>
        <a:buNone/>
        <a:defRPr sz="3299" b="0" i="0" kern="1200">
          <a:solidFill>
            <a:schemeClr val="tx1"/>
          </a:solidFill>
          <a:latin typeface="Palatino Linotype" panose="02040502050505030304" pitchFamily="18" charset="0"/>
          <a:ea typeface="Palatino" pitchFamily="2" charset="77"/>
          <a:cs typeface="+mj-cs"/>
        </a:defRPr>
      </a:lvl1pPr>
    </p:titleStyle>
    <p:bodyStyle>
      <a:lvl1pPr marL="171395" indent="-171395" algn="l" defTabSz="685577" rtl="0" eaLnBrk="1" latinLnBrk="0" hangingPunct="1">
        <a:lnSpc>
          <a:spcPct val="90000"/>
        </a:lnSpc>
        <a:spcBef>
          <a:spcPts val="750"/>
        </a:spcBef>
        <a:buFont typeface="Arial" panose="020B0604020202020204" pitchFamily="34" charset="0"/>
        <a:buChar char="•"/>
        <a:defRPr sz="2099" b="0" i="0" kern="1200">
          <a:solidFill>
            <a:schemeClr val="tx1"/>
          </a:solidFill>
          <a:latin typeface="+mn-lt"/>
          <a:ea typeface="+mn-ea"/>
          <a:cs typeface="+mn-cs"/>
        </a:defRPr>
      </a:lvl1pPr>
      <a:lvl2pPr marL="514183" indent="-171395" algn="l" defTabSz="685577" rtl="0" eaLnBrk="1" latinLnBrk="0" hangingPunct="1">
        <a:lnSpc>
          <a:spcPct val="90000"/>
        </a:lnSpc>
        <a:spcBef>
          <a:spcPts val="375"/>
        </a:spcBef>
        <a:buFont typeface="Arial" panose="020B0604020202020204" pitchFamily="34" charset="0"/>
        <a:buChar char="•"/>
        <a:defRPr sz="1799" b="0" i="0" kern="1200">
          <a:solidFill>
            <a:schemeClr val="tx1"/>
          </a:solidFill>
          <a:latin typeface="+mn-lt"/>
          <a:ea typeface="+mn-ea"/>
          <a:cs typeface="+mn-cs"/>
        </a:defRPr>
      </a:lvl2pPr>
      <a:lvl3pPr marL="856972" indent="-171395" algn="l" defTabSz="685577" rtl="0" eaLnBrk="1" latinLnBrk="0" hangingPunct="1">
        <a:lnSpc>
          <a:spcPct val="90000"/>
        </a:lnSpc>
        <a:spcBef>
          <a:spcPts val="375"/>
        </a:spcBef>
        <a:buFont typeface="Arial" panose="020B0604020202020204" pitchFamily="34" charset="0"/>
        <a:buChar char="•"/>
        <a:defRPr sz="1499" b="0" i="0" kern="1200">
          <a:solidFill>
            <a:schemeClr val="tx1"/>
          </a:solidFill>
          <a:latin typeface="+mn-lt"/>
          <a:ea typeface="+mn-ea"/>
          <a:cs typeface="+mn-cs"/>
        </a:defRPr>
      </a:lvl3pPr>
      <a:lvl4pPr marL="1199760" indent="-171395" algn="l" defTabSz="685577" rtl="0" eaLnBrk="1" latinLnBrk="0" hangingPunct="1">
        <a:lnSpc>
          <a:spcPct val="90000"/>
        </a:lnSpc>
        <a:spcBef>
          <a:spcPts val="375"/>
        </a:spcBef>
        <a:buFont typeface="Arial" panose="020B0604020202020204" pitchFamily="34" charset="0"/>
        <a:buChar char="•"/>
        <a:defRPr sz="1349" b="0" i="0" kern="1200">
          <a:solidFill>
            <a:schemeClr val="tx1"/>
          </a:solidFill>
          <a:latin typeface="+mn-lt"/>
          <a:ea typeface="+mn-ea"/>
          <a:cs typeface="+mn-cs"/>
        </a:defRPr>
      </a:lvl4pPr>
      <a:lvl5pPr marL="1542548" indent="-171395" algn="l" defTabSz="685577" rtl="0" eaLnBrk="1" latinLnBrk="0" hangingPunct="1">
        <a:lnSpc>
          <a:spcPct val="90000"/>
        </a:lnSpc>
        <a:spcBef>
          <a:spcPts val="375"/>
        </a:spcBef>
        <a:buFont typeface="Arial" panose="020B0604020202020204" pitchFamily="34" charset="0"/>
        <a:buChar char="•"/>
        <a:defRPr sz="1349" b="0" i="0" kern="1200">
          <a:solidFill>
            <a:schemeClr val="tx1"/>
          </a:solidFill>
          <a:latin typeface="+mn-lt"/>
          <a:ea typeface="+mn-ea"/>
          <a:cs typeface="+mn-cs"/>
        </a:defRPr>
      </a:lvl5pPr>
      <a:lvl6pPr marL="1885337" indent="-171395" algn="l" defTabSz="685577"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6pPr>
      <a:lvl7pPr marL="2228126" indent="-171395" algn="l" defTabSz="685577"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7pPr>
      <a:lvl8pPr marL="2570915" indent="-171395" algn="l" defTabSz="685577"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8pPr>
      <a:lvl9pPr marL="2913703" indent="-171395" algn="l" defTabSz="685577"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9pPr>
    </p:bodyStyle>
    <p:otherStyle>
      <a:defPPr>
        <a:defRPr lang="en-US"/>
      </a:defPPr>
      <a:lvl1pPr marL="0" algn="l" defTabSz="685577" rtl="0" eaLnBrk="1" latinLnBrk="0" hangingPunct="1">
        <a:defRPr sz="1349" kern="1200">
          <a:solidFill>
            <a:schemeClr val="tx1"/>
          </a:solidFill>
          <a:latin typeface="+mn-lt"/>
          <a:ea typeface="+mn-ea"/>
          <a:cs typeface="+mn-cs"/>
        </a:defRPr>
      </a:lvl1pPr>
      <a:lvl2pPr marL="342788" algn="l" defTabSz="685577" rtl="0" eaLnBrk="1" latinLnBrk="0" hangingPunct="1">
        <a:defRPr sz="1349" kern="1200">
          <a:solidFill>
            <a:schemeClr val="tx1"/>
          </a:solidFill>
          <a:latin typeface="+mn-lt"/>
          <a:ea typeface="+mn-ea"/>
          <a:cs typeface="+mn-cs"/>
        </a:defRPr>
      </a:lvl2pPr>
      <a:lvl3pPr marL="685577" algn="l" defTabSz="685577" rtl="0" eaLnBrk="1" latinLnBrk="0" hangingPunct="1">
        <a:defRPr sz="1349" kern="1200">
          <a:solidFill>
            <a:schemeClr val="tx1"/>
          </a:solidFill>
          <a:latin typeface="+mn-lt"/>
          <a:ea typeface="+mn-ea"/>
          <a:cs typeface="+mn-cs"/>
        </a:defRPr>
      </a:lvl3pPr>
      <a:lvl4pPr marL="1028366" algn="l" defTabSz="685577" rtl="0" eaLnBrk="1" latinLnBrk="0" hangingPunct="1">
        <a:defRPr sz="1349" kern="1200">
          <a:solidFill>
            <a:schemeClr val="tx1"/>
          </a:solidFill>
          <a:latin typeface="+mn-lt"/>
          <a:ea typeface="+mn-ea"/>
          <a:cs typeface="+mn-cs"/>
        </a:defRPr>
      </a:lvl4pPr>
      <a:lvl5pPr marL="1371155" algn="l" defTabSz="685577" rtl="0" eaLnBrk="1" latinLnBrk="0" hangingPunct="1">
        <a:defRPr sz="1349" kern="1200">
          <a:solidFill>
            <a:schemeClr val="tx1"/>
          </a:solidFill>
          <a:latin typeface="+mn-lt"/>
          <a:ea typeface="+mn-ea"/>
          <a:cs typeface="+mn-cs"/>
        </a:defRPr>
      </a:lvl5pPr>
      <a:lvl6pPr marL="1713943" algn="l" defTabSz="685577" rtl="0" eaLnBrk="1" latinLnBrk="0" hangingPunct="1">
        <a:defRPr sz="1349" kern="1200">
          <a:solidFill>
            <a:schemeClr val="tx1"/>
          </a:solidFill>
          <a:latin typeface="+mn-lt"/>
          <a:ea typeface="+mn-ea"/>
          <a:cs typeface="+mn-cs"/>
        </a:defRPr>
      </a:lvl6pPr>
      <a:lvl7pPr marL="2056731" algn="l" defTabSz="685577" rtl="0" eaLnBrk="1" latinLnBrk="0" hangingPunct="1">
        <a:defRPr sz="1349" kern="1200">
          <a:solidFill>
            <a:schemeClr val="tx1"/>
          </a:solidFill>
          <a:latin typeface="+mn-lt"/>
          <a:ea typeface="+mn-ea"/>
          <a:cs typeface="+mn-cs"/>
        </a:defRPr>
      </a:lvl7pPr>
      <a:lvl8pPr marL="2399520" algn="l" defTabSz="685577" rtl="0" eaLnBrk="1" latinLnBrk="0" hangingPunct="1">
        <a:defRPr sz="1349" kern="1200">
          <a:solidFill>
            <a:schemeClr val="tx1"/>
          </a:solidFill>
          <a:latin typeface="+mn-lt"/>
          <a:ea typeface="+mn-ea"/>
          <a:cs typeface="+mn-cs"/>
        </a:defRPr>
      </a:lvl8pPr>
      <a:lvl9pPr marL="2742308" algn="l" defTabSz="685577" rtl="0" eaLnBrk="1" latinLnBrk="0" hangingPunct="1">
        <a:defRPr sz="134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28.tiff"/><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diagramColors" Target="../diagrams/colors1.xml"/><Relationship Id="rId11" Type="http://schemas.openxmlformats.org/officeDocument/2006/relationships/image" Target="../media/image16.svg"/><Relationship Id="rId5" Type="http://schemas.openxmlformats.org/officeDocument/2006/relationships/diagramQuickStyle" Target="../diagrams/quickStyle1.xml"/><Relationship Id="rId10" Type="http://schemas.openxmlformats.org/officeDocument/2006/relationships/image" Target="../media/image15.png"/><Relationship Id="rId4" Type="http://schemas.openxmlformats.org/officeDocument/2006/relationships/diagramLayout" Target="../diagrams/layout1.xml"/><Relationship Id="rId9" Type="http://schemas.openxmlformats.org/officeDocument/2006/relationships/image" Target="../media/image14.svg"/></Relationships>
</file>

<file path=ppt/slides/_rels/slide4.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svg"/><Relationship Id="rId3" Type="http://schemas.openxmlformats.org/officeDocument/2006/relationships/diagramData" Target="../diagrams/data2.xml"/><Relationship Id="rId7" Type="http://schemas.microsoft.com/office/2007/relationships/diagramDrawing" Target="../diagrams/drawing2.xml"/><Relationship Id="rId12"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diagramColors" Target="../diagrams/colors2.xml"/><Relationship Id="rId11" Type="http://schemas.openxmlformats.org/officeDocument/2006/relationships/image" Target="../media/image20.svg"/><Relationship Id="rId5" Type="http://schemas.openxmlformats.org/officeDocument/2006/relationships/diagramQuickStyle" Target="../diagrams/quickStyle2.xml"/><Relationship Id="rId10" Type="http://schemas.openxmlformats.org/officeDocument/2006/relationships/image" Target="../media/image19.png"/><Relationship Id="rId4" Type="http://schemas.openxmlformats.org/officeDocument/2006/relationships/diagramLayout" Target="../diagrams/layout2.xml"/><Relationship Id="rId9" Type="http://schemas.openxmlformats.org/officeDocument/2006/relationships/image" Target="../media/image18.svg"/></Relationships>
</file>

<file path=ppt/slides/_rels/slide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25.tif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F900F-E63F-3645-B7D0-96BF286DF2E2}"/>
              </a:ext>
            </a:extLst>
          </p:cNvPr>
          <p:cNvSpPr>
            <a:spLocks noGrp="1"/>
          </p:cNvSpPr>
          <p:nvPr>
            <p:ph type="title"/>
          </p:nvPr>
        </p:nvSpPr>
        <p:spPr>
          <a:xfrm>
            <a:off x="357037" y="687611"/>
            <a:ext cx="7837518" cy="1280067"/>
          </a:xfrm>
        </p:spPr>
        <p:txBody>
          <a:bodyPr>
            <a:normAutofit fontScale="90000"/>
          </a:bodyPr>
          <a:lstStyle/>
          <a:p>
            <a:pPr algn="ctr">
              <a:lnSpc>
                <a:spcPct val="107000"/>
              </a:lnSpc>
              <a:spcAft>
                <a:spcPts val="800"/>
              </a:spcAft>
            </a:pPr>
            <a:r>
              <a:rPr lang="en-GB" sz="2800" b="1">
                <a:effectLst/>
                <a:latin typeface="+mn-lt"/>
                <a:ea typeface="Calibri" panose="020F0502020204030204" pitchFamily="34" charset="0"/>
                <a:cs typeface="Times New Roman" panose="02020603050405020304" pitchFamily="18" charset="0"/>
              </a:rPr>
              <a:t>Two Decades of Dengue Outbreaks in Bangladesh (2000-2022): Climate Change, Environmental Niche, and Future Control Planning</a:t>
            </a:r>
            <a:endParaRPr lang="en-GB" sz="2800">
              <a:effectLst/>
              <a:latin typeface="+mn-lt"/>
              <a:ea typeface="Calibri" panose="020F0502020204030204" pitchFamily="34" charset="0"/>
              <a:cs typeface="Times New Roman" panose="02020603050405020304" pitchFamily="18" charset="0"/>
            </a:endParaRPr>
          </a:p>
        </p:txBody>
      </p:sp>
      <p:sp>
        <p:nvSpPr>
          <p:cNvPr id="8" name="Title 1">
            <a:extLst>
              <a:ext uri="{FF2B5EF4-FFF2-40B4-BE49-F238E27FC236}">
                <a16:creationId xmlns:a16="http://schemas.microsoft.com/office/drawing/2014/main" id="{BF1AD064-23BA-2B00-7B2E-3147238002EA}"/>
              </a:ext>
            </a:extLst>
          </p:cNvPr>
          <p:cNvSpPr txBox="1">
            <a:spLocks/>
          </p:cNvSpPr>
          <p:nvPr/>
        </p:nvSpPr>
        <p:spPr>
          <a:xfrm>
            <a:off x="3831074" y="2601680"/>
            <a:ext cx="5050278" cy="2096779"/>
          </a:xfrm>
          <a:prstGeom prst="rect">
            <a:avLst/>
          </a:prstGeom>
        </p:spPr>
        <p:txBody>
          <a:bodyPr vert="horz" lIns="0" tIns="0" rIns="0" bIns="0" rtlCol="0" anchor="ctr" anchorCtr="0">
            <a:normAutofit/>
          </a:bodyPr>
          <a:lstStyle>
            <a:lvl1pPr algn="l" defTabSz="685577" rtl="0" eaLnBrk="1" latinLnBrk="0" hangingPunct="1">
              <a:lnSpc>
                <a:spcPct val="90000"/>
              </a:lnSpc>
              <a:spcBef>
                <a:spcPct val="0"/>
              </a:spcBef>
              <a:buNone/>
              <a:defRPr sz="3001" b="0" i="0" kern="1200" baseline="0">
                <a:solidFill>
                  <a:schemeClr val="bg1"/>
                </a:solidFill>
                <a:latin typeface="Palatino Linotype" panose="02040502050505030304" pitchFamily="18" charset="0"/>
                <a:ea typeface="Palatino" pitchFamily="2" charset="77"/>
                <a:cs typeface="+mj-cs"/>
              </a:defRPr>
            </a:lvl1pPr>
          </a:lstStyle>
          <a:p>
            <a:r>
              <a:rPr lang="en-GB" sz="1800" b="1" err="1"/>
              <a:t>Dr.</a:t>
            </a:r>
            <a:r>
              <a:rPr lang="en-GB" sz="1800" b="1"/>
              <a:t> Najmul Haider</a:t>
            </a:r>
          </a:p>
          <a:p>
            <a:r>
              <a:rPr lang="en-GB" sz="1800" b="1"/>
              <a:t>Lecturer in Epidemiology </a:t>
            </a:r>
          </a:p>
          <a:p>
            <a:r>
              <a:rPr lang="en-GB" sz="1800" b="1"/>
              <a:t>Keele University, the UK</a:t>
            </a:r>
          </a:p>
          <a:p>
            <a:endParaRPr lang="en-GB" sz="1800" b="1"/>
          </a:p>
          <a:p>
            <a:r>
              <a:rPr lang="en-GB" sz="1800" b="1"/>
              <a:t>11</a:t>
            </a:r>
            <a:r>
              <a:rPr lang="en-GB" sz="1800" b="1" baseline="30000"/>
              <a:t>th</a:t>
            </a:r>
            <a:r>
              <a:rPr lang="en-GB" sz="1800" b="1"/>
              <a:t> One Health Conference</a:t>
            </a:r>
          </a:p>
          <a:p>
            <a:r>
              <a:rPr lang="en-GB" sz="1800" b="1"/>
              <a:t>Dhaka, Bangladesh  </a:t>
            </a:r>
          </a:p>
          <a:p>
            <a:r>
              <a:rPr lang="en-GB" sz="1800" b="1"/>
              <a:t>Email: n.haider@keele.ac.uk</a:t>
            </a:r>
          </a:p>
          <a:p>
            <a:endParaRPr lang="en-GB" sz="3200"/>
          </a:p>
        </p:txBody>
      </p:sp>
    </p:spTree>
    <p:extLst>
      <p:ext uri="{BB962C8B-B14F-4D97-AF65-F5344CB8AC3E}">
        <p14:creationId xmlns:p14="http://schemas.microsoft.com/office/powerpoint/2010/main" val="18671445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E19AFF-DC01-AD58-1604-697D3A5AE8D9}"/>
              </a:ext>
            </a:extLst>
          </p:cNvPr>
          <p:cNvSpPr>
            <a:spLocks noGrp="1"/>
          </p:cNvSpPr>
          <p:nvPr>
            <p:ph type="body" sz="quarter" idx="10"/>
          </p:nvPr>
        </p:nvSpPr>
        <p:spPr/>
        <p:txBody>
          <a:bodyPr/>
          <a:lstStyle/>
          <a:p>
            <a:r>
              <a:rPr lang="en-GB" dirty="0"/>
              <a:t>Trends of dengue cases </a:t>
            </a:r>
          </a:p>
        </p:txBody>
      </p:sp>
      <p:pic>
        <p:nvPicPr>
          <p:cNvPr id="4" name="Content Placeholder 3" descr="A picture containing text, diagram, plot, line&#10;&#10;Description automatically generated">
            <a:extLst>
              <a:ext uri="{FF2B5EF4-FFF2-40B4-BE49-F238E27FC236}">
                <a16:creationId xmlns:a16="http://schemas.microsoft.com/office/drawing/2014/main" id="{E5FA6138-4938-3D39-AD8B-723ECDA15DE2}"/>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999632" y="1587915"/>
            <a:ext cx="5943600" cy="3961015"/>
          </a:xfrm>
          <a:prstGeom prst="rect">
            <a:avLst/>
          </a:prstGeom>
          <a:noFill/>
          <a:ln>
            <a:noFill/>
          </a:ln>
        </p:spPr>
      </p:pic>
    </p:spTree>
    <p:extLst>
      <p:ext uri="{BB962C8B-B14F-4D97-AF65-F5344CB8AC3E}">
        <p14:creationId xmlns:p14="http://schemas.microsoft.com/office/powerpoint/2010/main" val="10108691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FBDB380-276E-10D4-74F7-711624AFC421}"/>
              </a:ext>
            </a:extLst>
          </p:cNvPr>
          <p:cNvSpPr>
            <a:spLocks noGrp="1"/>
          </p:cNvSpPr>
          <p:nvPr>
            <p:ph type="body" sz="quarter" idx="10"/>
          </p:nvPr>
        </p:nvSpPr>
        <p:spPr/>
        <p:txBody>
          <a:bodyPr/>
          <a:lstStyle/>
          <a:p>
            <a:r>
              <a:rPr lang="en-GB" dirty="0"/>
              <a:t>Climatic variables </a:t>
            </a:r>
          </a:p>
        </p:txBody>
      </p:sp>
      <p:graphicFrame>
        <p:nvGraphicFramePr>
          <p:cNvPr id="4" name="Table 4">
            <a:extLst>
              <a:ext uri="{FF2B5EF4-FFF2-40B4-BE49-F238E27FC236}">
                <a16:creationId xmlns:a16="http://schemas.microsoft.com/office/drawing/2014/main" id="{30141080-6470-CBF8-C597-D0933615EDCC}"/>
              </a:ext>
            </a:extLst>
          </p:cNvPr>
          <p:cNvGraphicFramePr>
            <a:graphicFrameLocks noGrp="1"/>
          </p:cNvGraphicFramePr>
          <p:nvPr>
            <p:ph idx="1"/>
            <p:extLst>
              <p:ext uri="{D42A27DB-BD31-4B8C-83A1-F6EECF244321}">
                <p14:modId xmlns:p14="http://schemas.microsoft.com/office/powerpoint/2010/main" val="405907589"/>
              </p:ext>
            </p:extLst>
          </p:nvPr>
        </p:nvGraphicFramePr>
        <p:xfrm>
          <a:off x="581025" y="2486179"/>
          <a:ext cx="7981950" cy="2225040"/>
        </p:xfrm>
        <a:graphic>
          <a:graphicData uri="http://schemas.openxmlformats.org/drawingml/2006/table">
            <a:tbl>
              <a:tblPr firstRow="1" bandRow="1">
                <a:tableStyleId>{5C22544A-7EE6-4342-B048-85BDC9FD1C3A}</a:tableStyleId>
              </a:tblPr>
              <a:tblGrid>
                <a:gridCol w="2660650">
                  <a:extLst>
                    <a:ext uri="{9D8B030D-6E8A-4147-A177-3AD203B41FA5}">
                      <a16:colId xmlns:a16="http://schemas.microsoft.com/office/drawing/2014/main" val="2424398523"/>
                    </a:ext>
                  </a:extLst>
                </a:gridCol>
                <a:gridCol w="2660650">
                  <a:extLst>
                    <a:ext uri="{9D8B030D-6E8A-4147-A177-3AD203B41FA5}">
                      <a16:colId xmlns:a16="http://schemas.microsoft.com/office/drawing/2014/main" val="2373848133"/>
                    </a:ext>
                  </a:extLst>
                </a:gridCol>
                <a:gridCol w="2660650">
                  <a:extLst>
                    <a:ext uri="{9D8B030D-6E8A-4147-A177-3AD203B41FA5}">
                      <a16:colId xmlns:a16="http://schemas.microsoft.com/office/drawing/2014/main" val="818195466"/>
                    </a:ext>
                  </a:extLst>
                </a:gridCol>
              </a:tblGrid>
              <a:tr h="370840">
                <a:tc>
                  <a:txBody>
                    <a:bodyPr/>
                    <a:lstStyle/>
                    <a:p>
                      <a:pPr>
                        <a:lnSpc>
                          <a:spcPct val="150000"/>
                        </a:lnSpc>
                        <a:spcAft>
                          <a:spcPts val="800"/>
                        </a:spcAft>
                      </a:pPr>
                      <a:r>
                        <a:rPr lang="en-US" sz="1200" dirty="0">
                          <a:effectLst/>
                          <a:latin typeface="Times New Roman" panose="02020603050405020304" pitchFamily="18" charset="0"/>
                          <a:ea typeface="Calibri" panose="020F0502020204030204" pitchFamily="34" charset="0"/>
                          <a:cs typeface="Vrinda" panose="020B0502040204020203" pitchFamily="34" charset="0"/>
                        </a:rPr>
                        <a:t> </a:t>
                      </a:r>
                      <a:endParaRPr lang="en-GB" sz="1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a:lnSpc>
                          <a:spcPct val="150000"/>
                        </a:lnSpc>
                        <a:spcAft>
                          <a:spcPts val="800"/>
                        </a:spcAft>
                      </a:pPr>
                      <a:r>
                        <a:rPr lang="en-US" sz="1200">
                          <a:effectLst/>
                          <a:latin typeface="Times New Roman" panose="02020603050405020304" pitchFamily="18" charset="0"/>
                          <a:ea typeface="Calibri" panose="020F0502020204030204" pitchFamily="34" charset="0"/>
                          <a:cs typeface="Vrinda" panose="020B0502040204020203" pitchFamily="34" charset="0"/>
                        </a:rPr>
                        <a:t>IRR (95% CI)</a:t>
                      </a:r>
                      <a:endParaRPr lang="en-GB"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a:lnSpc>
                          <a:spcPct val="150000"/>
                        </a:lnSpc>
                        <a:spcAft>
                          <a:spcPts val="800"/>
                        </a:spcAft>
                      </a:pPr>
                      <a:r>
                        <a:rPr lang="en-US" sz="1200">
                          <a:effectLst/>
                          <a:latin typeface="Times New Roman" panose="02020603050405020304" pitchFamily="18" charset="0"/>
                          <a:ea typeface="Calibri" panose="020F0502020204030204" pitchFamily="34" charset="0"/>
                          <a:cs typeface="Vrinda" panose="020B0502040204020203" pitchFamily="34" charset="0"/>
                        </a:rPr>
                        <a:t>P-value</a:t>
                      </a:r>
                      <a:endParaRPr lang="en-GB"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extLst>
                  <a:ext uri="{0D108BD9-81ED-4DB2-BD59-A6C34878D82A}">
                    <a16:rowId xmlns:a16="http://schemas.microsoft.com/office/drawing/2014/main" val="1666711715"/>
                  </a:ext>
                </a:extLst>
              </a:tr>
              <a:tr h="370840">
                <a:tc>
                  <a:txBody>
                    <a:bodyPr/>
                    <a:lstStyle/>
                    <a:p>
                      <a:pPr>
                        <a:lnSpc>
                          <a:spcPct val="150000"/>
                        </a:lnSpc>
                        <a:spcAft>
                          <a:spcPts val="800"/>
                        </a:spcAft>
                      </a:pPr>
                      <a:r>
                        <a:rPr lang="en-US" sz="1200">
                          <a:effectLst/>
                          <a:latin typeface="Times New Roman" panose="02020603050405020304" pitchFamily="18" charset="0"/>
                          <a:ea typeface="Calibri" panose="020F0502020204030204" pitchFamily="34" charset="0"/>
                          <a:cs typeface="Vrinda" panose="020B0502040204020203" pitchFamily="34" charset="0"/>
                        </a:rPr>
                        <a:t>Average temperature</a:t>
                      </a:r>
                      <a:endParaRPr lang="en-GB"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a:lnSpc>
                          <a:spcPct val="150000"/>
                        </a:lnSpc>
                        <a:spcAft>
                          <a:spcPts val="800"/>
                        </a:spcAft>
                      </a:pPr>
                      <a:r>
                        <a:rPr lang="en-US" sz="1200">
                          <a:effectLst/>
                          <a:latin typeface="Times New Roman" panose="02020603050405020304" pitchFamily="18" charset="0"/>
                          <a:ea typeface="Calibri" panose="020F0502020204030204" pitchFamily="34" charset="0"/>
                          <a:cs typeface="Vrinda" panose="020B0502040204020203" pitchFamily="34" charset="0"/>
                        </a:rPr>
                        <a:t>1.26 (1.258 – 1.265)</a:t>
                      </a:r>
                      <a:endParaRPr lang="en-GB"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a:lnSpc>
                          <a:spcPct val="150000"/>
                        </a:lnSpc>
                        <a:spcAft>
                          <a:spcPts val="800"/>
                        </a:spcAft>
                      </a:pPr>
                      <a:r>
                        <a:rPr lang="en-US" sz="1200">
                          <a:effectLst/>
                          <a:latin typeface="Times New Roman" panose="02020603050405020304" pitchFamily="18" charset="0"/>
                          <a:ea typeface="Calibri" panose="020F0502020204030204" pitchFamily="34" charset="0"/>
                          <a:cs typeface="Vrinda" panose="020B0502040204020203" pitchFamily="34" charset="0"/>
                        </a:rPr>
                        <a:t>&lt;0.001</a:t>
                      </a:r>
                      <a:endParaRPr lang="en-GB"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extLst>
                  <a:ext uri="{0D108BD9-81ED-4DB2-BD59-A6C34878D82A}">
                    <a16:rowId xmlns:a16="http://schemas.microsoft.com/office/drawing/2014/main" val="269300515"/>
                  </a:ext>
                </a:extLst>
              </a:tr>
              <a:tr h="370840">
                <a:tc>
                  <a:txBody>
                    <a:bodyPr/>
                    <a:lstStyle/>
                    <a:p>
                      <a:pPr>
                        <a:lnSpc>
                          <a:spcPct val="150000"/>
                        </a:lnSpc>
                        <a:spcAft>
                          <a:spcPts val="800"/>
                        </a:spcAft>
                      </a:pPr>
                      <a:r>
                        <a:rPr lang="en-US" sz="1200">
                          <a:effectLst/>
                          <a:latin typeface="Times New Roman" panose="02020603050405020304" pitchFamily="18" charset="0"/>
                          <a:ea typeface="Calibri" panose="020F0502020204030204" pitchFamily="34" charset="0"/>
                          <a:cs typeface="Vrinda" panose="020B0502040204020203" pitchFamily="34" charset="0"/>
                        </a:rPr>
                        <a:t>Rainfall (lag 1) in centimeter </a:t>
                      </a:r>
                      <a:endParaRPr lang="en-GB"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a:lnSpc>
                          <a:spcPct val="150000"/>
                        </a:lnSpc>
                        <a:spcAft>
                          <a:spcPts val="800"/>
                        </a:spcAft>
                      </a:pPr>
                      <a:r>
                        <a:rPr lang="en-US" sz="1200">
                          <a:effectLst/>
                          <a:latin typeface="Times New Roman" panose="02020603050405020304" pitchFamily="18" charset="0"/>
                          <a:ea typeface="Calibri" panose="020F0502020204030204" pitchFamily="34" charset="0"/>
                          <a:cs typeface="Vrinda" panose="020B0502040204020203" pitchFamily="34" charset="0"/>
                        </a:rPr>
                        <a:t>1.08 (1.079 – 1.086)</a:t>
                      </a:r>
                      <a:endParaRPr lang="en-GB"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a:lnSpc>
                          <a:spcPct val="150000"/>
                        </a:lnSpc>
                        <a:spcAft>
                          <a:spcPts val="800"/>
                        </a:spcAft>
                      </a:pPr>
                      <a:r>
                        <a:rPr lang="en-US" sz="1200">
                          <a:effectLst/>
                          <a:latin typeface="Times New Roman" panose="02020603050405020304" pitchFamily="18" charset="0"/>
                          <a:ea typeface="Calibri" panose="020F0502020204030204" pitchFamily="34" charset="0"/>
                          <a:cs typeface="Vrinda" panose="020B0502040204020203" pitchFamily="34" charset="0"/>
                        </a:rPr>
                        <a:t>&lt;0.001</a:t>
                      </a:r>
                      <a:endParaRPr lang="en-GB"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extLst>
                  <a:ext uri="{0D108BD9-81ED-4DB2-BD59-A6C34878D82A}">
                    <a16:rowId xmlns:a16="http://schemas.microsoft.com/office/drawing/2014/main" val="1224074294"/>
                  </a:ext>
                </a:extLst>
              </a:tr>
              <a:tr h="370840">
                <a:tc>
                  <a:txBody>
                    <a:bodyPr/>
                    <a:lstStyle/>
                    <a:p>
                      <a:pPr>
                        <a:lnSpc>
                          <a:spcPct val="150000"/>
                        </a:lnSpc>
                        <a:spcAft>
                          <a:spcPts val="800"/>
                        </a:spcAft>
                      </a:pPr>
                      <a:r>
                        <a:rPr lang="en-US" sz="1200">
                          <a:effectLst/>
                          <a:latin typeface="Times New Roman" panose="02020603050405020304" pitchFamily="18" charset="0"/>
                          <a:ea typeface="Calibri" panose="020F0502020204030204" pitchFamily="34" charset="0"/>
                          <a:cs typeface="Vrinda" panose="020B0502040204020203" pitchFamily="34" charset="0"/>
                        </a:rPr>
                        <a:t>Rainfall (lag 2) in centimeter </a:t>
                      </a:r>
                      <a:endParaRPr lang="en-GB"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a:lnSpc>
                          <a:spcPct val="150000"/>
                        </a:lnSpc>
                        <a:spcAft>
                          <a:spcPts val="800"/>
                        </a:spcAft>
                      </a:pPr>
                      <a:r>
                        <a:rPr lang="en-US" sz="1200">
                          <a:effectLst/>
                          <a:latin typeface="Times New Roman" panose="02020603050405020304" pitchFamily="18" charset="0"/>
                          <a:ea typeface="Calibri" panose="020F0502020204030204" pitchFamily="34" charset="0"/>
                          <a:cs typeface="Vrinda" panose="020B0502040204020203" pitchFamily="34" charset="0"/>
                        </a:rPr>
                        <a:t>1.17 (1.168 – 1.175))</a:t>
                      </a:r>
                      <a:endParaRPr lang="en-GB"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a:lnSpc>
                          <a:spcPct val="150000"/>
                        </a:lnSpc>
                        <a:spcAft>
                          <a:spcPts val="800"/>
                        </a:spcAft>
                      </a:pPr>
                      <a:r>
                        <a:rPr lang="en-US" sz="1200" dirty="0">
                          <a:effectLst/>
                          <a:latin typeface="Times New Roman" panose="02020603050405020304" pitchFamily="18" charset="0"/>
                          <a:ea typeface="Calibri" panose="020F0502020204030204" pitchFamily="34" charset="0"/>
                          <a:cs typeface="Vrinda" panose="020B0502040204020203" pitchFamily="34" charset="0"/>
                        </a:rPr>
                        <a:t>&lt;0.001</a:t>
                      </a:r>
                      <a:endParaRPr lang="en-GB" sz="1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extLst>
                  <a:ext uri="{0D108BD9-81ED-4DB2-BD59-A6C34878D82A}">
                    <a16:rowId xmlns:a16="http://schemas.microsoft.com/office/drawing/2014/main" val="836813361"/>
                  </a:ext>
                </a:extLst>
              </a:tr>
              <a:tr h="370840">
                <a:tc>
                  <a:txBody>
                    <a:bodyPr/>
                    <a:lstStyle/>
                    <a:p>
                      <a:endParaRPr lang="en-GB"/>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3877582034"/>
                  </a:ext>
                </a:extLst>
              </a:tr>
              <a:tr h="370840">
                <a:tc>
                  <a:txBody>
                    <a:bodyPr/>
                    <a:lstStyle/>
                    <a:p>
                      <a:endParaRPr lang="en-GB"/>
                    </a:p>
                  </a:txBody>
                  <a:tcPr/>
                </a:tc>
                <a:tc>
                  <a:txBody>
                    <a:bodyPr/>
                    <a:lstStyle/>
                    <a:p>
                      <a:endParaRPr lang="en-GB"/>
                    </a:p>
                  </a:txBody>
                  <a:tcPr/>
                </a:tc>
                <a:tc>
                  <a:txBody>
                    <a:bodyPr/>
                    <a:lstStyle/>
                    <a:p>
                      <a:endParaRPr lang="en-GB" dirty="0"/>
                    </a:p>
                  </a:txBody>
                  <a:tcPr/>
                </a:tc>
                <a:extLst>
                  <a:ext uri="{0D108BD9-81ED-4DB2-BD59-A6C34878D82A}">
                    <a16:rowId xmlns:a16="http://schemas.microsoft.com/office/drawing/2014/main" val="2726117646"/>
                  </a:ext>
                </a:extLst>
              </a:tr>
            </a:tbl>
          </a:graphicData>
        </a:graphic>
      </p:graphicFrame>
    </p:spTree>
    <p:extLst>
      <p:ext uri="{BB962C8B-B14F-4D97-AF65-F5344CB8AC3E}">
        <p14:creationId xmlns:p14="http://schemas.microsoft.com/office/powerpoint/2010/main" val="14372845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B67E994-D313-584E-0FC1-7E8DFC1C318F}"/>
              </a:ext>
            </a:extLst>
          </p:cNvPr>
          <p:cNvSpPr>
            <a:spLocks noGrp="1"/>
          </p:cNvSpPr>
          <p:nvPr>
            <p:ph type="body" sz="quarter" idx="10"/>
          </p:nvPr>
        </p:nvSpPr>
        <p:spPr>
          <a:xfrm>
            <a:off x="544743" y="244137"/>
            <a:ext cx="7968636" cy="532996"/>
          </a:xfrm>
        </p:spPr>
        <p:txBody>
          <a:bodyPr/>
          <a:lstStyle/>
          <a:p>
            <a:r>
              <a:rPr lang="en-GB" sz="4000" dirty="0"/>
              <a:t>Summary </a:t>
            </a:r>
          </a:p>
        </p:txBody>
      </p:sp>
      <p:graphicFrame>
        <p:nvGraphicFramePr>
          <p:cNvPr id="4" name="Content Placeholder 3">
            <a:extLst>
              <a:ext uri="{FF2B5EF4-FFF2-40B4-BE49-F238E27FC236}">
                <a16:creationId xmlns:a16="http://schemas.microsoft.com/office/drawing/2014/main" id="{25B66F0B-CDB5-F13F-1690-7E8ADA998986}"/>
              </a:ext>
            </a:extLst>
          </p:cNvPr>
          <p:cNvGraphicFramePr>
            <a:graphicFrameLocks noGrp="1"/>
          </p:cNvGraphicFramePr>
          <p:nvPr>
            <p:ph idx="1"/>
            <p:extLst>
              <p:ext uri="{D42A27DB-BD31-4B8C-83A1-F6EECF244321}">
                <p14:modId xmlns:p14="http://schemas.microsoft.com/office/powerpoint/2010/main" val="2893244434"/>
              </p:ext>
            </p:extLst>
          </p:nvPr>
        </p:nvGraphicFramePr>
        <p:xfrm>
          <a:off x="531429" y="1101262"/>
          <a:ext cx="7981950" cy="551260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648840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CDA46-1EFE-30E7-8AD0-4709F95D91EA}"/>
              </a:ext>
            </a:extLst>
          </p:cNvPr>
          <p:cNvSpPr>
            <a:spLocks noGrp="1"/>
          </p:cNvSpPr>
          <p:nvPr>
            <p:ph type="title" idx="4294967295"/>
          </p:nvPr>
        </p:nvSpPr>
        <p:spPr>
          <a:xfrm>
            <a:off x="628650" y="-1325563"/>
            <a:ext cx="7886700" cy="1325563"/>
          </a:xfrm>
        </p:spPr>
        <p:txBody>
          <a:bodyPr vert="horz" lIns="91440" tIns="45720" rIns="91440" bIns="45720" rtlCol="0" anchor="b">
            <a:normAutofit/>
          </a:bodyPr>
          <a:lstStyle/>
          <a:p>
            <a:r>
              <a:rPr lang="en-US"/>
              <a:t>Thank you</a:t>
            </a:r>
          </a:p>
        </p:txBody>
      </p:sp>
    </p:spTree>
    <p:extLst>
      <p:ext uri="{BB962C8B-B14F-4D97-AF65-F5344CB8AC3E}">
        <p14:creationId xmlns:p14="http://schemas.microsoft.com/office/powerpoint/2010/main" val="33546611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ABF3DB8-732E-9705-B886-9C6081591E45}"/>
              </a:ext>
            </a:extLst>
          </p:cNvPr>
          <p:cNvSpPr>
            <a:spLocks noGrp="1"/>
          </p:cNvSpPr>
          <p:nvPr>
            <p:ph type="body" sz="quarter" idx="10"/>
          </p:nvPr>
        </p:nvSpPr>
        <p:spPr/>
        <p:txBody>
          <a:bodyPr/>
          <a:lstStyle/>
          <a:p>
            <a:r>
              <a:rPr lang="en-GB">
                <a:solidFill>
                  <a:srgbClr val="7030A0"/>
                </a:solidFill>
              </a:rPr>
              <a:t>Dengue virus in Bangladesh </a:t>
            </a:r>
          </a:p>
        </p:txBody>
      </p:sp>
      <p:pic>
        <p:nvPicPr>
          <p:cNvPr id="4" name="Content Placeholder 3" descr="A picture containing text, screenshot, diagram, plot&#10;&#10;Description automatically generated">
            <a:extLst>
              <a:ext uri="{FF2B5EF4-FFF2-40B4-BE49-F238E27FC236}">
                <a16:creationId xmlns:a16="http://schemas.microsoft.com/office/drawing/2014/main" id="{FCAA8020-EC38-CE90-C470-791357403C2B}"/>
              </a:ext>
            </a:extLst>
          </p:cNvPr>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b="48508"/>
          <a:stretch/>
        </p:blipFill>
        <p:spPr bwMode="auto">
          <a:xfrm>
            <a:off x="221642" y="1652034"/>
            <a:ext cx="8406791" cy="4807131"/>
          </a:xfrm>
          <a:prstGeom prst="rect">
            <a:avLst/>
          </a:prstGeom>
          <a:noFill/>
          <a:ln>
            <a:noFill/>
          </a:ln>
        </p:spPr>
      </p:pic>
      <p:cxnSp>
        <p:nvCxnSpPr>
          <p:cNvPr id="6" name="Straight Connector 5">
            <a:extLst>
              <a:ext uri="{FF2B5EF4-FFF2-40B4-BE49-F238E27FC236}">
                <a16:creationId xmlns:a16="http://schemas.microsoft.com/office/drawing/2014/main" id="{081E66CF-1556-3096-2E16-5626CFB82A8C}"/>
              </a:ext>
            </a:extLst>
          </p:cNvPr>
          <p:cNvCxnSpPr/>
          <p:nvPr/>
        </p:nvCxnSpPr>
        <p:spPr>
          <a:xfrm>
            <a:off x="4387173" y="1215957"/>
            <a:ext cx="0" cy="5642043"/>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00AD203-6703-CCDA-E751-DD5E0344B6C0}"/>
              </a:ext>
            </a:extLst>
          </p:cNvPr>
          <p:cNvSpPr/>
          <p:nvPr/>
        </p:nvSpPr>
        <p:spPr>
          <a:xfrm>
            <a:off x="221642" y="1400782"/>
            <a:ext cx="4165530" cy="5272392"/>
          </a:xfrm>
          <a:prstGeom prst="rect">
            <a:avLst/>
          </a:prstGeom>
          <a:solidFill>
            <a:schemeClr val="accent2">
              <a:lumMod val="60000"/>
              <a:lumOff val="40000"/>
              <a:alpha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1" name="Group 10">
            <a:extLst>
              <a:ext uri="{FF2B5EF4-FFF2-40B4-BE49-F238E27FC236}">
                <a16:creationId xmlns:a16="http://schemas.microsoft.com/office/drawing/2014/main" id="{A777D221-C3EF-19BA-5111-5308D8AAB470}"/>
              </a:ext>
            </a:extLst>
          </p:cNvPr>
          <p:cNvGrpSpPr/>
          <p:nvPr/>
        </p:nvGrpSpPr>
        <p:grpSpPr>
          <a:xfrm>
            <a:off x="2198451" y="1536970"/>
            <a:ext cx="4841138" cy="385541"/>
            <a:chOff x="2198451" y="1536970"/>
            <a:chExt cx="4841138" cy="385541"/>
          </a:xfrm>
        </p:grpSpPr>
        <p:sp>
          <p:nvSpPr>
            <p:cNvPr id="9" name="TextBox 8">
              <a:extLst>
                <a:ext uri="{FF2B5EF4-FFF2-40B4-BE49-F238E27FC236}">
                  <a16:creationId xmlns:a16="http://schemas.microsoft.com/office/drawing/2014/main" id="{146CA019-C630-FAD5-5E5C-0C7E5FE1471B}"/>
                </a:ext>
              </a:extLst>
            </p:cNvPr>
            <p:cNvSpPr txBox="1"/>
            <p:nvPr/>
          </p:nvSpPr>
          <p:spPr>
            <a:xfrm>
              <a:off x="2198451" y="1536970"/>
              <a:ext cx="1906621" cy="369332"/>
            </a:xfrm>
            <a:prstGeom prst="rect">
              <a:avLst/>
            </a:prstGeom>
            <a:noFill/>
          </p:spPr>
          <p:txBody>
            <a:bodyPr wrap="square" rtlCol="0">
              <a:spAutoFit/>
            </a:bodyPr>
            <a:lstStyle/>
            <a:p>
              <a:r>
                <a:rPr lang="en-GB"/>
                <a:t>2000-2010</a:t>
              </a:r>
            </a:p>
          </p:txBody>
        </p:sp>
        <p:sp>
          <p:nvSpPr>
            <p:cNvPr id="10" name="TextBox 9">
              <a:extLst>
                <a:ext uri="{FF2B5EF4-FFF2-40B4-BE49-F238E27FC236}">
                  <a16:creationId xmlns:a16="http://schemas.microsoft.com/office/drawing/2014/main" id="{2ABC78F9-2071-74B9-621A-892817A9E992}"/>
                </a:ext>
              </a:extLst>
            </p:cNvPr>
            <p:cNvSpPr txBox="1"/>
            <p:nvPr/>
          </p:nvSpPr>
          <p:spPr>
            <a:xfrm>
              <a:off x="5132968" y="1553179"/>
              <a:ext cx="1906621" cy="369332"/>
            </a:xfrm>
            <a:prstGeom prst="rect">
              <a:avLst/>
            </a:prstGeom>
            <a:noFill/>
          </p:spPr>
          <p:txBody>
            <a:bodyPr wrap="square" rtlCol="0">
              <a:spAutoFit/>
            </a:bodyPr>
            <a:lstStyle/>
            <a:p>
              <a:r>
                <a:rPr lang="en-GB"/>
                <a:t>2011-2022</a:t>
              </a:r>
            </a:p>
          </p:txBody>
        </p:sp>
      </p:grpSp>
    </p:spTree>
    <p:extLst>
      <p:ext uri="{BB962C8B-B14F-4D97-AF65-F5344CB8AC3E}">
        <p14:creationId xmlns:p14="http://schemas.microsoft.com/office/powerpoint/2010/main" val="2892722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61AC0E-1BA4-4B81-9FF6-34D8AEF6B5C7}"/>
              </a:ext>
            </a:extLst>
          </p:cNvPr>
          <p:cNvSpPr>
            <a:spLocks noGrp="1"/>
          </p:cNvSpPr>
          <p:nvPr>
            <p:ph type="sldNum" sz="quarter" idx="4294967295"/>
          </p:nvPr>
        </p:nvSpPr>
        <p:spPr>
          <a:xfrm>
            <a:off x="7010400" y="5624513"/>
            <a:ext cx="2133600" cy="274637"/>
          </a:xfrm>
        </p:spPr>
        <p:txBody>
          <a:bodyPr anchor="ctr">
            <a:normAutofit/>
          </a:bodyPr>
          <a:lstStyle/>
          <a:p>
            <a:pPr>
              <a:spcAft>
                <a:spcPts val="450"/>
              </a:spcAft>
            </a:pPr>
            <a:fld id="{392E2082-EBEF-BC4B-BAAB-0003CF8F9B03}" type="slidenum">
              <a:rPr lang="en-US" smtClean="0"/>
              <a:pPr>
                <a:spcAft>
                  <a:spcPts val="450"/>
                </a:spcAft>
              </a:pPr>
              <a:t>3</a:t>
            </a:fld>
            <a:endParaRPr lang="en-US"/>
          </a:p>
        </p:txBody>
      </p:sp>
      <p:sp>
        <p:nvSpPr>
          <p:cNvPr id="2" name="Title 1">
            <a:extLst>
              <a:ext uri="{FF2B5EF4-FFF2-40B4-BE49-F238E27FC236}">
                <a16:creationId xmlns:a16="http://schemas.microsoft.com/office/drawing/2014/main" id="{1AE7252D-F9A7-44B4-B323-E88FF27EBD66}"/>
              </a:ext>
            </a:extLst>
          </p:cNvPr>
          <p:cNvSpPr>
            <a:spLocks noGrp="1"/>
          </p:cNvSpPr>
          <p:nvPr>
            <p:ph type="title" idx="4294967295"/>
          </p:nvPr>
        </p:nvSpPr>
        <p:spPr>
          <a:xfrm>
            <a:off x="193675" y="10742"/>
            <a:ext cx="7883525" cy="857250"/>
          </a:xfrm>
        </p:spPr>
        <p:txBody>
          <a:bodyPr anchor="ctr">
            <a:normAutofit/>
          </a:bodyPr>
          <a:lstStyle/>
          <a:p>
            <a:r>
              <a:rPr lang="en-GB" b="1"/>
              <a:t>Two decades of dengue infection</a:t>
            </a:r>
          </a:p>
        </p:txBody>
      </p:sp>
      <p:graphicFrame>
        <p:nvGraphicFramePr>
          <p:cNvPr id="8" name="Content Placeholder 2">
            <a:extLst>
              <a:ext uri="{FF2B5EF4-FFF2-40B4-BE49-F238E27FC236}">
                <a16:creationId xmlns:a16="http://schemas.microsoft.com/office/drawing/2014/main" id="{6DEE0AB5-3A85-4D00-A6F5-FE9917B10BF9}"/>
              </a:ext>
            </a:extLst>
          </p:cNvPr>
          <p:cNvGraphicFramePr/>
          <p:nvPr>
            <p:extLst>
              <p:ext uri="{D42A27DB-BD31-4B8C-83A1-F6EECF244321}">
                <p14:modId xmlns:p14="http://schemas.microsoft.com/office/powerpoint/2010/main" val="69509408"/>
              </p:ext>
            </p:extLst>
          </p:nvPr>
        </p:nvGraphicFramePr>
        <p:xfrm>
          <a:off x="469727" y="2106721"/>
          <a:ext cx="8455068" cy="33451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9" name="Group 8">
            <a:extLst>
              <a:ext uri="{FF2B5EF4-FFF2-40B4-BE49-F238E27FC236}">
                <a16:creationId xmlns:a16="http://schemas.microsoft.com/office/drawing/2014/main" id="{B6751E67-4202-046D-4E8A-54C237E7595D}"/>
              </a:ext>
            </a:extLst>
          </p:cNvPr>
          <p:cNvGrpSpPr/>
          <p:nvPr/>
        </p:nvGrpSpPr>
        <p:grpSpPr>
          <a:xfrm>
            <a:off x="1099226" y="5349617"/>
            <a:ext cx="2850204" cy="1189296"/>
            <a:chOff x="7010400" y="1524789"/>
            <a:chExt cx="2312384" cy="1189296"/>
          </a:xfrm>
        </p:grpSpPr>
        <p:sp>
          <p:nvSpPr>
            <p:cNvPr id="5" name="TextBox 4">
              <a:extLst>
                <a:ext uri="{FF2B5EF4-FFF2-40B4-BE49-F238E27FC236}">
                  <a16:creationId xmlns:a16="http://schemas.microsoft.com/office/drawing/2014/main" id="{62B0F623-9858-82CA-A8B7-695EB625B20F}"/>
                </a:ext>
              </a:extLst>
            </p:cNvPr>
            <p:cNvSpPr txBox="1"/>
            <p:nvPr/>
          </p:nvSpPr>
          <p:spPr>
            <a:xfrm>
              <a:off x="7010400" y="1524789"/>
              <a:ext cx="2312384" cy="830997"/>
            </a:xfrm>
            <a:prstGeom prst="rect">
              <a:avLst/>
            </a:prstGeom>
            <a:noFill/>
          </p:spPr>
          <p:txBody>
            <a:bodyPr wrap="square" rtlCol="0">
              <a:spAutoFit/>
            </a:bodyPr>
            <a:lstStyle/>
            <a:p>
              <a:r>
                <a:rPr lang="en-GB" sz="2400">
                  <a:solidFill>
                    <a:srgbClr val="FF0000"/>
                  </a:solidFill>
                </a:rPr>
                <a:t>Deaths : 10 times </a:t>
              </a:r>
            </a:p>
          </p:txBody>
        </p:sp>
        <p:pic>
          <p:nvPicPr>
            <p:cNvPr id="7" name="Graphic 6" descr="Inpatient outline">
              <a:extLst>
                <a:ext uri="{FF2B5EF4-FFF2-40B4-BE49-F238E27FC236}">
                  <a16:creationId xmlns:a16="http://schemas.microsoft.com/office/drawing/2014/main" id="{407107F9-8302-0BD7-FA51-3BE4D94DB3FC}"/>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252192" y="1799685"/>
              <a:ext cx="914400" cy="914400"/>
            </a:xfrm>
            <a:prstGeom prst="rect">
              <a:avLst/>
            </a:prstGeom>
          </p:spPr>
        </p:pic>
      </p:grpSp>
      <p:grpSp>
        <p:nvGrpSpPr>
          <p:cNvPr id="14" name="Group 13">
            <a:extLst>
              <a:ext uri="{FF2B5EF4-FFF2-40B4-BE49-F238E27FC236}">
                <a16:creationId xmlns:a16="http://schemas.microsoft.com/office/drawing/2014/main" id="{37C7E411-CEE1-B2C2-0CD2-2BFEB3983790}"/>
              </a:ext>
            </a:extLst>
          </p:cNvPr>
          <p:cNvGrpSpPr/>
          <p:nvPr/>
        </p:nvGrpSpPr>
        <p:grpSpPr>
          <a:xfrm>
            <a:off x="6921008" y="785438"/>
            <a:ext cx="2312384" cy="1321283"/>
            <a:chOff x="6921008" y="785438"/>
            <a:chExt cx="2312384" cy="1321283"/>
          </a:xfrm>
        </p:grpSpPr>
        <p:sp>
          <p:nvSpPr>
            <p:cNvPr id="3" name="TextBox 2">
              <a:extLst>
                <a:ext uri="{FF2B5EF4-FFF2-40B4-BE49-F238E27FC236}">
                  <a16:creationId xmlns:a16="http://schemas.microsoft.com/office/drawing/2014/main" id="{9BA35E23-D79E-8154-8840-C4B98030AC8D}"/>
                </a:ext>
              </a:extLst>
            </p:cNvPr>
            <p:cNvSpPr txBox="1"/>
            <p:nvPr/>
          </p:nvSpPr>
          <p:spPr>
            <a:xfrm>
              <a:off x="6921008" y="785438"/>
              <a:ext cx="2312384" cy="461665"/>
            </a:xfrm>
            <a:prstGeom prst="rect">
              <a:avLst/>
            </a:prstGeom>
            <a:noFill/>
          </p:spPr>
          <p:txBody>
            <a:bodyPr wrap="square" rtlCol="0">
              <a:spAutoFit/>
            </a:bodyPr>
            <a:lstStyle/>
            <a:p>
              <a:r>
                <a:rPr lang="en-GB" sz="2400">
                  <a:solidFill>
                    <a:srgbClr val="00B050"/>
                  </a:solidFill>
                </a:rPr>
                <a:t>Cases: 8 times </a:t>
              </a:r>
            </a:p>
          </p:txBody>
        </p:sp>
        <p:pic>
          <p:nvPicPr>
            <p:cNvPr id="13" name="Graphic 12" descr="Social distancing with solid fill">
              <a:extLst>
                <a:ext uri="{FF2B5EF4-FFF2-40B4-BE49-F238E27FC236}">
                  <a16:creationId xmlns:a16="http://schemas.microsoft.com/office/drawing/2014/main" id="{32873606-8DA1-AD2E-5DDC-6D0AA751D27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912672" y="1192321"/>
              <a:ext cx="914400" cy="914400"/>
            </a:xfrm>
            <a:prstGeom prst="rect">
              <a:avLst/>
            </a:prstGeom>
          </p:spPr>
        </p:pic>
      </p:grpSp>
    </p:spTree>
    <p:extLst>
      <p:ext uri="{BB962C8B-B14F-4D97-AF65-F5344CB8AC3E}">
        <p14:creationId xmlns:p14="http://schemas.microsoft.com/office/powerpoint/2010/main" val="260858114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61AC0E-1BA4-4B81-9FF6-34D8AEF6B5C7}"/>
              </a:ext>
            </a:extLst>
          </p:cNvPr>
          <p:cNvSpPr>
            <a:spLocks noGrp="1"/>
          </p:cNvSpPr>
          <p:nvPr>
            <p:ph type="sldNum" sz="quarter" idx="4294967295"/>
          </p:nvPr>
        </p:nvSpPr>
        <p:spPr>
          <a:xfrm>
            <a:off x="7010400" y="5624513"/>
            <a:ext cx="2133600" cy="274637"/>
          </a:xfrm>
        </p:spPr>
        <p:txBody>
          <a:bodyPr anchor="ctr">
            <a:normAutofit/>
          </a:bodyPr>
          <a:lstStyle/>
          <a:p>
            <a:pPr>
              <a:spcAft>
                <a:spcPts val="450"/>
              </a:spcAft>
            </a:pPr>
            <a:fld id="{392E2082-EBEF-BC4B-BAAB-0003CF8F9B03}" type="slidenum">
              <a:rPr lang="en-US" smtClean="0"/>
              <a:pPr>
                <a:spcAft>
                  <a:spcPts val="450"/>
                </a:spcAft>
              </a:pPr>
              <a:t>4</a:t>
            </a:fld>
            <a:endParaRPr lang="en-US"/>
          </a:p>
        </p:txBody>
      </p:sp>
      <p:sp>
        <p:nvSpPr>
          <p:cNvPr id="2" name="Title 1">
            <a:extLst>
              <a:ext uri="{FF2B5EF4-FFF2-40B4-BE49-F238E27FC236}">
                <a16:creationId xmlns:a16="http://schemas.microsoft.com/office/drawing/2014/main" id="{1AE7252D-F9A7-44B4-B323-E88FF27EBD66}"/>
              </a:ext>
            </a:extLst>
          </p:cNvPr>
          <p:cNvSpPr>
            <a:spLocks noGrp="1"/>
          </p:cNvSpPr>
          <p:nvPr>
            <p:ph type="title" idx="4294967295"/>
          </p:nvPr>
        </p:nvSpPr>
        <p:spPr>
          <a:xfrm>
            <a:off x="193675" y="10742"/>
            <a:ext cx="7883525" cy="857250"/>
          </a:xfrm>
        </p:spPr>
        <p:txBody>
          <a:bodyPr anchor="ctr">
            <a:normAutofit/>
          </a:bodyPr>
          <a:lstStyle/>
          <a:p>
            <a:r>
              <a:rPr lang="en-GB" b="1" dirty="0"/>
              <a:t>Two decades of weathers</a:t>
            </a:r>
          </a:p>
        </p:txBody>
      </p:sp>
      <p:graphicFrame>
        <p:nvGraphicFramePr>
          <p:cNvPr id="8" name="Content Placeholder 2">
            <a:extLst>
              <a:ext uri="{FF2B5EF4-FFF2-40B4-BE49-F238E27FC236}">
                <a16:creationId xmlns:a16="http://schemas.microsoft.com/office/drawing/2014/main" id="{6DEE0AB5-3A85-4D00-A6F5-FE9917B10BF9}"/>
              </a:ext>
            </a:extLst>
          </p:cNvPr>
          <p:cNvGraphicFramePr/>
          <p:nvPr>
            <p:extLst>
              <p:ext uri="{D42A27DB-BD31-4B8C-83A1-F6EECF244321}">
                <p14:modId xmlns:p14="http://schemas.microsoft.com/office/powerpoint/2010/main" val="3048007384"/>
              </p:ext>
            </p:extLst>
          </p:nvPr>
        </p:nvGraphicFramePr>
        <p:xfrm>
          <a:off x="469727" y="2106721"/>
          <a:ext cx="8448242" cy="37609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15" name="Group 14">
            <a:extLst>
              <a:ext uri="{FF2B5EF4-FFF2-40B4-BE49-F238E27FC236}">
                <a16:creationId xmlns:a16="http://schemas.microsoft.com/office/drawing/2014/main" id="{279F3C77-2C2C-4CCB-4532-BECC8F722941}"/>
              </a:ext>
            </a:extLst>
          </p:cNvPr>
          <p:cNvGrpSpPr/>
          <p:nvPr/>
        </p:nvGrpSpPr>
        <p:grpSpPr>
          <a:xfrm>
            <a:off x="6441611" y="428051"/>
            <a:ext cx="2877137" cy="914400"/>
            <a:chOff x="6370590" y="630092"/>
            <a:chExt cx="2877137" cy="914400"/>
          </a:xfrm>
        </p:grpSpPr>
        <p:sp>
          <p:nvSpPr>
            <p:cNvPr id="3" name="TextBox 2">
              <a:extLst>
                <a:ext uri="{FF2B5EF4-FFF2-40B4-BE49-F238E27FC236}">
                  <a16:creationId xmlns:a16="http://schemas.microsoft.com/office/drawing/2014/main" id="{9BA35E23-D79E-8154-8840-C4B98030AC8D}"/>
                </a:ext>
              </a:extLst>
            </p:cNvPr>
            <p:cNvSpPr txBox="1"/>
            <p:nvPr/>
          </p:nvSpPr>
          <p:spPr>
            <a:xfrm>
              <a:off x="6370590" y="809799"/>
              <a:ext cx="2312384" cy="461665"/>
            </a:xfrm>
            <a:prstGeom prst="rect">
              <a:avLst/>
            </a:prstGeom>
            <a:noFill/>
          </p:spPr>
          <p:txBody>
            <a:bodyPr wrap="square" rtlCol="0">
              <a:spAutoFit/>
            </a:bodyPr>
            <a:lstStyle/>
            <a:p>
              <a:r>
                <a:rPr lang="en-GB" sz="2400" b="1" dirty="0">
                  <a:solidFill>
                    <a:srgbClr val="00B050"/>
                  </a:solidFill>
                </a:rPr>
                <a:t>Temp: 0.30 </a:t>
              </a:r>
              <a:r>
                <a:rPr lang="en-US" sz="2400" b="1" dirty="0">
                  <a:solidFill>
                    <a:srgbClr val="00B050"/>
                  </a:solidFill>
                  <a:effectLst/>
                  <a:ea typeface="Calibri" panose="020F0502020204030204" pitchFamily="34" charset="0"/>
                </a:rPr>
                <a:t>°C</a:t>
              </a:r>
              <a:endParaRPr lang="en-GB" sz="2400" b="1" dirty="0">
                <a:solidFill>
                  <a:srgbClr val="00B050"/>
                </a:solidFill>
              </a:endParaRPr>
            </a:p>
          </p:txBody>
        </p:sp>
        <p:pic>
          <p:nvPicPr>
            <p:cNvPr id="10" name="Graphic 9" descr="Arrow Up with solid fill">
              <a:extLst>
                <a:ext uri="{FF2B5EF4-FFF2-40B4-BE49-F238E27FC236}">
                  <a16:creationId xmlns:a16="http://schemas.microsoft.com/office/drawing/2014/main" id="{E6F5EF34-8608-B964-EB6E-50F49B0D2E39}"/>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333327" y="630092"/>
              <a:ext cx="914400" cy="914400"/>
            </a:xfrm>
            <a:prstGeom prst="rect">
              <a:avLst/>
            </a:prstGeom>
          </p:spPr>
        </p:pic>
      </p:grpSp>
      <p:grpSp>
        <p:nvGrpSpPr>
          <p:cNvPr id="19" name="Group 18">
            <a:extLst>
              <a:ext uri="{FF2B5EF4-FFF2-40B4-BE49-F238E27FC236}">
                <a16:creationId xmlns:a16="http://schemas.microsoft.com/office/drawing/2014/main" id="{A786C79A-9917-F5F2-2B40-7470821661B3}"/>
              </a:ext>
            </a:extLst>
          </p:cNvPr>
          <p:cNvGrpSpPr/>
          <p:nvPr/>
        </p:nvGrpSpPr>
        <p:grpSpPr>
          <a:xfrm>
            <a:off x="166728" y="4598974"/>
            <a:ext cx="3968709" cy="2168089"/>
            <a:chOff x="469727" y="4847431"/>
            <a:chExt cx="2946850" cy="2168089"/>
          </a:xfrm>
        </p:grpSpPr>
        <p:sp>
          <p:nvSpPr>
            <p:cNvPr id="5" name="TextBox 4">
              <a:extLst>
                <a:ext uri="{FF2B5EF4-FFF2-40B4-BE49-F238E27FC236}">
                  <a16:creationId xmlns:a16="http://schemas.microsoft.com/office/drawing/2014/main" id="{62B0F623-9858-82CA-A8B7-695EB625B20F}"/>
                </a:ext>
              </a:extLst>
            </p:cNvPr>
            <p:cNvSpPr txBox="1"/>
            <p:nvPr/>
          </p:nvSpPr>
          <p:spPr>
            <a:xfrm>
              <a:off x="469727" y="5076528"/>
              <a:ext cx="2850204" cy="1938992"/>
            </a:xfrm>
            <a:prstGeom prst="rect">
              <a:avLst/>
            </a:prstGeom>
            <a:noFill/>
          </p:spPr>
          <p:txBody>
            <a:bodyPr wrap="square" rtlCol="0">
              <a:spAutoFit/>
            </a:bodyPr>
            <a:lstStyle/>
            <a:p>
              <a:r>
                <a:rPr lang="en-GB" sz="2400" b="1" dirty="0">
                  <a:solidFill>
                    <a:srgbClr val="FF0000"/>
                  </a:solidFill>
                </a:rPr>
                <a:t>Rainfall: 399 </a:t>
              </a:r>
            </a:p>
            <a:p>
              <a:r>
                <a:rPr lang="en-GB" sz="2400" b="1" dirty="0">
                  <a:solidFill>
                    <a:srgbClr val="FF0000"/>
                  </a:solidFill>
                </a:rPr>
                <a:t>(mm)</a:t>
              </a:r>
            </a:p>
            <a:p>
              <a:endParaRPr lang="en-GB" sz="2400" b="1" dirty="0">
                <a:solidFill>
                  <a:srgbClr val="FF0000"/>
                </a:solidFill>
              </a:endParaRPr>
            </a:p>
            <a:p>
              <a:r>
                <a:rPr lang="en-GB" sz="2400" b="1" dirty="0">
                  <a:solidFill>
                    <a:srgbClr val="FF0000"/>
                  </a:solidFill>
                </a:rPr>
                <a:t>Outside Monsoon Rain increased XX times </a:t>
              </a:r>
            </a:p>
          </p:txBody>
        </p:sp>
        <p:pic>
          <p:nvPicPr>
            <p:cNvPr id="11" name="Graphic 10" descr="Arrow Up with solid fill">
              <a:extLst>
                <a:ext uri="{FF2B5EF4-FFF2-40B4-BE49-F238E27FC236}">
                  <a16:creationId xmlns:a16="http://schemas.microsoft.com/office/drawing/2014/main" id="{B3D98188-AFD8-C586-37A5-C07C4B02877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rot="10800000">
              <a:off x="2502177" y="4847431"/>
              <a:ext cx="914400" cy="914400"/>
            </a:xfrm>
            <a:prstGeom prst="rect">
              <a:avLst/>
            </a:prstGeom>
          </p:spPr>
        </p:pic>
      </p:grpSp>
      <p:grpSp>
        <p:nvGrpSpPr>
          <p:cNvPr id="18" name="Group 17">
            <a:extLst>
              <a:ext uri="{FF2B5EF4-FFF2-40B4-BE49-F238E27FC236}">
                <a16:creationId xmlns:a16="http://schemas.microsoft.com/office/drawing/2014/main" id="{3B2ADA48-7BA9-F404-866B-EDF4E8E19601}"/>
              </a:ext>
            </a:extLst>
          </p:cNvPr>
          <p:cNvGrpSpPr/>
          <p:nvPr/>
        </p:nvGrpSpPr>
        <p:grpSpPr>
          <a:xfrm>
            <a:off x="6337583" y="990315"/>
            <a:ext cx="3249228" cy="743170"/>
            <a:chOff x="6337583" y="990315"/>
            <a:chExt cx="3249228" cy="743170"/>
          </a:xfrm>
        </p:grpSpPr>
        <p:sp>
          <p:nvSpPr>
            <p:cNvPr id="12" name="TextBox 11">
              <a:extLst>
                <a:ext uri="{FF2B5EF4-FFF2-40B4-BE49-F238E27FC236}">
                  <a16:creationId xmlns:a16="http://schemas.microsoft.com/office/drawing/2014/main" id="{D7BFF9F3-8952-48F1-4A58-82EA448D27F6}"/>
                </a:ext>
              </a:extLst>
            </p:cNvPr>
            <p:cNvSpPr txBox="1"/>
            <p:nvPr/>
          </p:nvSpPr>
          <p:spPr>
            <a:xfrm>
              <a:off x="6337583" y="1364153"/>
              <a:ext cx="3249228" cy="369332"/>
            </a:xfrm>
            <a:prstGeom prst="rect">
              <a:avLst/>
            </a:prstGeom>
            <a:noFill/>
          </p:spPr>
          <p:txBody>
            <a:bodyPr wrap="square" rtlCol="0">
              <a:spAutoFit/>
            </a:bodyPr>
            <a:lstStyle/>
            <a:p>
              <a:r>
                <a:rPr lang="en-GB" b="1" dirty="0"/>
                <a:t>2628 degree-hours/</a:t>
              </a:r>
              <a:r>
                <a:rPr lang="en-GB" b="1" dirty="0" err="1"/>
                <a:t>yr</a:t>
              </a:r>
              <a:r>
                <a:rPr lang="en-GB" b="1" dirty="0"/>
                <a:t> </a:t>
              </a:r>
            </a:p>
          </p:txBody>
        </p:sp>
        <p:pic>
          <p:nvPicPr>
            <p:cNvPr id="17" name="Graphic 16" descr="Acquisition with solid fill">
              <a:extLst>
                <a:ext uri="{FF2B5EF4-FFF2-40B4-BE49-F238E27FC236}">
                  <a16:creationId xmlns:a16="http://schemas.microsoft.com/office/drawing/2014/main" id="{6C03FC03-F4A4-496C-8DB7-A600B98056B4}"/>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rot="5400000">
              <a:off x="7714694" y="990315"/>
              <a:ext cx="495007" cy="495007"/>
            </a:xfrm>
            <a:prstGeom prst="rect">
              <a:avLst/>
            </a:prstGeom>
          </p:spPr>
        </p:pic>
      </p:grpSp>
    </p:spTree>
    <p:extLst>
      <p:ext uri="{BB962C8B-B14F-4D97-AF65-F5344CB8AC3E}">
        <p14:creationId xmlns:p14="http://schemas.microsoft.com/office/powerpoint/2010/main" val="102580585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C787CE-BF9E-B6EF-F464-74DAEFEA137C}"/>
              </a:ext>
            </a:extLst>
          </p:cNvPr>
          <p:cNvSpPr>
            <a:spLocks noGrp="1"/>
          </p:cNvSpPr>
          <p:nvPr>
            <p:ph type="body" sz="quarter" idx="10"/>
          </p:nvPr>
        </p:nvSpPr>
        <p:spPr/>
        <p:txBody>
          <a:bodyPr/>
          <a:lstStyle/>
          <a:p>
            <a:r>
              <a:rPr lang="en-GB" sz="3200" dirty="0"/>
              <a:t>2019 Outbreak: highest </a:t>
            </a:r>
            <a:r>
              <a:rPr lang="en-GB" sz="3200" dirty="0">
                <a:solidFill>
                  <a:srgbClr val="C00000"/>
                </a:solidFill>
              </a:rPr>
              <a:t>cases</a:t>
            </a:r>
          </a:p>
        </p:txBody>
      </p:sp>
      <p:pic>
        <p:nvPicPr>
          <p:cNvPr id="5" name="Content Placeholder 4">
            <a:extLst>
              <a:ext uri="{FF2B5EF4-FFF2-40B4-BE49-F238E27FC236}">
                <a16:creationId xmlns:a16="http://schemas.microsoft.com/office/drawing/2014/main" id="{87430D51-47F3-985B-8608-EED2FB973F53}"/>
              </a:ext>
            </a:extLst>
          </p:cNvPr>
          <p:cNvPicPr>
            <a:picLocks noGrp="1" noChangeAspect="1"/>
          </p:cNvPicPr>
          <p:nvPr>
            <p:ph idx="1"/>
          </p:nvPr>
        </p:nvPicPr>
        <p:blipFill>
          <a:blip r:embed="rId2"/>
          <a:stretch>
            <a:fillRect/>
          </a:stretch>
        </p:blipFill>
        <p:spPr>
          <a:xfrm>
            <a:off x="261780" y="1016877"/>
            <a:ext cx="5002677" cy="5619053"/>
          </a:xfrm>
        </p:spPr>
      </p:pic>
      <p:sp>
        <p:nvSpPr>
          <p:cNvPr id="6" name="TextBox 5">
            <a:extLst>
              <a:ext uri="{FF2B5EF4-FFF2-40B4-BE49-F238E27FC236}">
                <a16:creationId xmlns:a16="http://schemas.microsoft.com/office/drawing/2014/main" id="{72052EBA-8E5D-8C6E-9E2C-2B2CA07EAD3D}"/>
              </a:ext>
            </a:extLst>
          </p:cNvPr>
          <p:cNvSpPr txBox="1"/>
          <p:nvPr/>
        </p:nvSpPr>
        <p:spPr>
          <a:xfrm>
            <a:off x="5539666" y="2689934"/>
            <a:ext cx="3604334" cy="923330"/>
          </a:xfrm>
          <a:prstGeom prst="rect">
            <a:avLst/>
          </a:prstGeom>
          <a:noFill/>
        </p:spPr>
        <p:txBody>
          <a:bodyPr wrap="square" rtlCol="0">
            <a:spAutoFit/>
          </a:bodyPr>
          <a:lstStyle/>
          <a:p>
            <a:pPr marL="285750" indent="-285750">
              <a:buFont typeface="Arial" panose="020B0604020202020204" pitchFamily="34" charset="0"/>
              <a:buChar char="•"/>
            </a:pPr>
            <a:r>
              <a:rPr lang="en-GB" dirty="0"/>
              <a:t>New serotype DENV-3</a:t>
            </a:r>
          </a:p>
          <a:p>
            <a:pPr marL="285750" indent="-285750">
              <a:buFont typeface="Arial" panose="020B0604020202020204" pitchFamily="34" charset="0"/>
              <a:buChar char="•"/>
            </a:pPr>
            <a:r>
              <a:rPr lang="en-GB" dirty="0"/>
              <a:t>Early rainfall </a:t>
            </a:r>
          </a:p>
          <a:p>
            <a:pPr marL="285750" indent="-285750">
              <a:buFont typeface="Arial" panose="020B0604020202020204" pitchFamily="34" charset="0"/>
              <a:buChar char="•"/>
            </a:pPr>
            <a:r>
              <a:rPr lang="en-GB" dirty="0"/>
              <a:t>Insecticide resistant</a:t>
            </a:r>
          </a:p>
        </p:txBody>
      </p:sp>
    </p:spTree>
    <p:extLst>
      <p:ext uri="{BB962C8B-B14F-4D97-AF65-F5344CB8AC3E}">
        <p14:creationId xmlns:p14="http://schemas.microsoft.com/office/powerpoint/2010/main" val="13731288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C787CE-BF9E-B6EF-F464-74DAEFEA137C}"/>
              </a:ext>
            </a:extLst>
          </p:cNvPr>
          <p:cNvSpPr>
            <a:spLocks noGrp="1"/>
          </p:cNvSpPr>
          <p:nvPr>
            <p:ph type="body" sz="quarter" idx="10"/>
          </p:nvPr>
        </p:nvSpPr>
        <p:spPr/>
        <p:txBody>
          <a:bodyPr/>
          <a:lstStyle/>
          <a:p>
            <a:r>
              <a:rPr lang="en-GB" sz="3200" dirty="0"/>
              <a:t>2022 Outbreak: highest </a:t>
            </a:r>
            <a:r>
              <a:rPr lang="en-GB" sz="3200" dirty="0">
                <a:solidFill>
                  <a:srgbClr val="C00000"/>
                </a:solidFill>
              </a:rPr>
              <a:t>deaths</a:t>
            </a:r>
          </a:p>
        </p:txBody>
      </p:sp>
      <p:sp>
        <p:nvSpPr>
          <p:cNvPr id="6" name="TextBox 5">
            <a:extLst>
              <a:ext uri="{FF2B5EF4-FFF2-40B4-BE49-F238E27FC236}">
                <a16:creationId xmlns:a16="http://schemas.microsoft.com/office/drawing/2014/main" id="{72052EBA-8E5D-8C6E-9E2C-2B2CA07EAD3D}"/>
              </a:ext>
            </a:extLst>
          </p:cNvPr>
          <p:cNvSpPr txBox="1"/>
          <p:nvPr/>
        </p:nvSpPr>
        <p:spPr>
          <a:xfrm>
            <a:off x="5539666" y="2689934"/>
            <a:ext cx="3604334" cy="1477328"/>
          </a:xfrm>
          <a:prstGeom prst="rect">
            <a:avLst/>
          </a:prstGeom>
          <a:noFill/>
        </p:spPr>
        <p:txBody>
          <a:bodyPr wrap="square" rtlCol="0">
            <a:spAutoFit/>
          </a:bodyPr>
          <a:lstStyle/>
          <a:p>
            <a:pPr marL="285750" indent="-285750">
              <a:buFont typeface="Arial" panose="020B0604020202020204" pitchFamily="34" charset="0"/>
              <a:buChar char="•"/>
            </a:pPr>
            <a:r>
              <a:rPr lang="en-GB" dirty="0"/>
              <a:t>New serotype DENV-4</a:t>
            </a:r>
          </a:p>
          <a:p>
            <a:pPr marL="285750" indent="-285750">
              <a:buFont typeface="Arial" panose="020B0604020202020204" pitchFamily="34" charset="0"/>
              <a:buChar char="•"/>
            </a:pPr>
            <a:r>
              <a:rPr lang="en-GB" dirty="0"/>
              <a:t>Late rainfall </a:t>
            </a:r>
          </a:p>
          <a:p>
            <a:pPr marL="285750" indent="-285750">
              <a:buFont typeface="Arial" panose="020B0604020202020204" pitchFamily="34" charset="0"/>
              <a:buChar char="•"/>
            </a:pPr>
            <a:r>
              <a:rPr lang="en-GB" dirty="0"/>
              <a:t>Returning to normalcy after the pandemic </a:t>
            </a:r>
          </a:p>
          <a:p>
            <a:endParaRPr lang="en-GB" dirty="0"/>
          </a:p>
        </p:txBody>
      </p:sp>
      <p:pic>
        <p:nvPicPr>
          <p:cNvPr id="9" name="Content Placeholder 7">
            <a:extLst>
              <a:ext uri="{FF2B5EF4-FFF2-40B4-BE49-F238E27FC236}">
                <a16:creationId xmlns:a16="http://schemas.microsoft.com/office/drawing/2014/main" id="{BD90CEDD-D9A8-2E76-7258-E1F1D3652587}"/>
              </a:ext>
            </a:extLst>
          </p:cNvPr>
          <p:cNvPicPr>
            <a:picLocks noGrp="1" noChangeAspect="1"/>
          </p:cNvPicPr>
          <p:nvPr>
            <p:ph idx="1"/>
          </p:nvPr>
        </p:nvPicPr>
        <p:blipFill>
          <a:blip r:embed="rId2"/>
          <a:stretch>
            <a:fillRect/>
          </a:stretch>
        </p:blipFill>
        <p:spPr>
          <a:xfrm>
            <a:off x="123885" y="1305449"/>
            <a:ext cx="5315878" cy="5200650"/>
          </a:xfrm>
        </p:spPr>
      </p:pic>
    </p:spTree>
    <p:extLst>
      <p:ext uri="{BB962C8B-B14F-4D97-AF65-F5344CB8AC3E}">
        <p14:creationId xmlns:p14="http://schemas.microsoft.com/office/powerpoint/2010/main" val="18254708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A66D695-62D3-AD22-29F2-27DD14216FDE}"/>
              </a:ext>
            </a:extLst>
          </p:cNvPr>
          <p:cNvSpPr>
            <a:spLocks noGrp="1"/>
          </p:cNvSpPr>
          <p:nvPr>
            <p:ph type="body" sz="quarter" idx="10"/>
          </p:nvPr>
        </p:nvSpPr>
        <p:spPr/>
        <p:txBody>
          <a:bodyPr/>
          <a:lstStyle/>
          <a:p>
            <a:r>
              <a:rPr lang="en-GB" dirty="0"/>
              <a:t>Monthly growth factor </a:t>
            </a:r>
          </a:p>
        </p:txBody>
      </p:sp>
      <p:pic>
        <p:nvPicPr>
          <p:cNvPr id="4" name="Content Placeholder 3">
            <a:extLst>
              <a:ext uri="{FF2B5EF4-FFF2-40B4-BE49-F238E27FC236}">
                <a16:creationId xmlns:a16="http://schemas.microsoft.com/office/drawing/2014/main" id="{ED2F01ED-2038-9202-9BF6-8D844722D77C}"/>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670149" y="1101263"/>
            <a:ext cx="3901851" cy="5200650"/>
          </a:xfrm>
          <a:prstGeom prst="rect">
            <a:avLst/>
          </a:prstGeom>
          <a:noFill/>
          <a:ln>
            <a:noFill/>
          </a:ln>
        </p:spPr>
      </p:pic>
    </p:spTree>
    <p:extLst>
      <p:ext uri="{BB962C8B-B14F-4D97-AF65-F5344CB8AC3E}">
        <p14:creationId xmlns:p14="http://schemas.microsoft.com/office/powerpoint/2010/main" val="16775217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6195AC8-DEB5-E0D4-87CE-729CC8C92590}"/>
              </a:ext>
            </a:extLst>
          </p:cNvPr>
          <p:cNvSpPr>
            <a:spLocks noGrp="1"/>
          </p:cNvSpPr>
          <p:nvPr>
            <p:ph type="body" sz="quarter" idx="10"/>
          </p:nvPr>
        </p:nvSpPr>
        <p:spPr/>
        <p:txBody>
          <a:bodyPr/>
          <a:lstStyle/>
          <a:p>
            <a:r>
              <a:rPr lang="en-GB" sz="3200" dirty="0"/>
              <a:t>Virus development period </a:t>
            </a:r>
          </a:p>
        </p:txBody>
      </p:sp>
      <p:pic>
        <p:nvPicPr>
          <p:cNvPr id="5" name="Content Placeholder 4">
            <a:extLst>
              <a:ext uri="{FF2B5EF4-FFF2-40B4-BE49-F238E27FC236}">
                <a16:creationId xmlns:a16="http://schemas.microsoft.com/office/drawing/2014/main" id="{6807FCCC-79D8-434A-FCE4-E40582D407C2}"/>
              </a:ext>
            </a:extLst>
          </p:cNvPr>
          <p:cNvPicPr>
            <a:picLocks noGrp="1" noChangeAspect="1"/>
          </p:cNvPicPr>
          <p:nvPr>
            <p:ph idx="1"/>
          </p:nvPr>
        </p:nvPicPr>
        <p:blipFill>
          <a:blip r:embed="rId2"/>
          <a:stretch>
            <a:fillRect/>
          </a:stretch>
        </p:blipFill>
        <p:spPr>
          <a:xfrm>
            <a:off x="960698" y="1225925"/>
            <a:ext cx="7222603" cy="4809281"/>
          </a:xfrm>
        </p:spPr>
      </p:pic>
    </p:spTree>
    <p:extLst>
      <p:ext uri="{BB962C8B-B14F-4D97-AF65-F5344CB8AC3E}">
        <p14:creationId xmlns:p14="http://schemas.microsoft.com/office/powerpoint/2010/main" val="29533358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6195AC8-DEB5-E0D4-87CE-729CC8C92590}"/>
              </a:ext>
            </a:extLst>
          </p:cNvPr>
          <p:cNvSpPr>
            <a:spLocks noGrp="1"/>
          </p:cNvSpPr>
          <p:nvPr>
            <p:ph type="body" sz="quarter" idx="10"/>
          </p:nvPr>
        </p:nvSpPr>
        <p:spPr/>
        <p:txBody>
          <a:bodyPr/>
          <a:lstStyle/>
          <a:p>
            <a:r>
              <a:rPr lang="en-GB" sz="3200" dirty="0"/>
              <a:t>How frequently does a mosquito bite?</a:t>
            </a:r>
          </a:p>
        </p:txBody>
      </p:sp>
      <p:pic>
        <p:nvPicPr>
          <p:cNvPr id="8" name="Content Placeholder 7">
            <a:extLst>
              <a:ext uri="{FF2B5EF4-FFF2-40B4-BE49-F238E27FC236}">
                <a16:creationId xmlns:a16="http://schemas.microsoft.com/office/drawing/2014/main" id="{EFDCDEA1-B886-ECB5-B9C2-C73CE00CC473}"/>
              </a:ext>
            </a:extLst>
          </p:cNvPr>
          <p:cNvPicPr>
            <a:picLocks noGrp="1" noChangeAspect="1"/>
          </p:cNvPicPr>
          <p:nvPr>
            <p:ph idx="1"/>
          </p:nvPr>
        </p:nvPicPr>
        <p:blipFill>
          <a:blip r:embed="rId2"/>
          <a:stretch>
            <a:fillRect/>
          </a:stretch>
        </p:blipFill>
        <p:spPr>
          <a:xfrm>
            <a:off x="429353" y="1356197"/>
            <a:ext cx="6018835" cy="4815068"/>
          </a:xfrm>
        </p:spPr>
      </p:pic>
    </p:spTree>
    <p:extLst>
      <p:ext uri="{BB962C8B-B14F-4D97-AF65-F5344CB8AC3E}">
        <p14:creationId xmlns:p14="http://schemas.microsoft.com/office/powerpoint/2010/main" val="382511934"/>
      </p:ext>
    </p:extLst>
  </p:cSld>
  <p:clrMapOvr>
    <a:masterClrMapping/>
  </p:clrMapOvr>
</p:sld>
</file>

<file path=ppt/theme/theme1.xml><?xml version="1.0" encoding="utf-8"?>
<a:theme xmlns:a="http://schemas.openxmlformats.org/drawingml/2006/main" name="keeletheme-widescreen">
  <a:themeElements>
    <a:clrScheme name="Keele Colours">
      <a:dk1>
        <a:srgbClr val="282541"/>
      </a:dk1>
      <a:lt1>
        <a:srgbClr val="FEFFFE"/>
      </a:lt1>
      <a:dk2>
        <a:srgbClr val="282541"/>
      </a:dk2>
      <a:lt2>
        <a:srgbClr val="FEFFFE"/>
      </a:lt2>
      <a:accent1>
        <a:srgbClr val="342A4E"/>
      </a:accent1>
      <a:accent2>
        <a:srgbClr val="5D566D"/>
      </a:accent2>
      <a:accent3>
        <a:srgbClr val="938E9E"/>
      </a:accent3>
      <a:accent4>
        <a:srgbClr val="EDCE28"/>
      </a:accent4>
      <a:accent5>
        <a:srgbClr val="DC3719"/>
      </a:accent5>
      <a:accent6>
        <a:srgbClr val="47AE65"/>
      </a:accent6>
      <a:hlink>
        <a:srgbClr val="665D78"/>
      </a:hlink>
      <a:folHlink>
        <a:srgbClr val="655E77"/>
      </a:folHlink>
    </a:clrScheme>
    <a:fontScheme name="Keele Fonts">
      <a:majorFont>
        <a:latin typeface="Palatino Linotype"/>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keeletheme-widescreen" id="{ED877600-EBE8-0F47-B29E-7D88887687C3}" vid="{9AA46253-BB01-0A46-B354-D8C3ABC1EE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dd29aa29-5ec4-41d6-a8f0-1c0d3d335484" xsi:nil="true"/>
    <lcf76f155ced4ddcb4097134ff3c332f xmlns="8c782783-32b0-4dcc-b311-37def6eee61e">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D6CC189C220F54692A13C843A73629E" ma:contentTypeVersion="12" ma:contentTypeDescription="Create a new document." ma:contentTypeScope="" ma:versionID="4a849f95ab8716dd690176e9a5f38b41">
  <xsd:schema xmlns:xsd="http://www.w3.org/2001/XMLSchema" xmlns:xs="http://www.w3.org/2001/XMLSchema" xmlns:p="http://schemas.microsoft.com/office/2006/metadata/properties" xmlns:ns2="8c782783-32b0-4dcc-b311-37def6eee61e" xmlns:ns3="dd29aa29-5ec4-41d6-a8f0-1c0d3d335484" targetNamespace="http://schemas.microsoft.com/office/2006/metadata/properties" ma:root="true" ma:fieldsID="5ceff4bba0b7f9d2a7a698d670eee54d" ns2:_="" ns3:_="">
    <xsd:import namespace="8c782783-32b0-4dcc-b311-37def6eee61e"/>
    <xsd:import namespace="dd29aa29-5ec4-41d6-a8f0-1c0d3d335484"/>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GenerationTime" minOccurs="0"/>
                <xsd:element ref="ns2:MediaServiceEventHashCode" minOccurs="0"/>
                <xsd:element ref="ns3:SharedWithUsers" minOccurs="0"/>
                <xsd:element ref="ns3:SharedWithDetails" minOccurs="0"/>
                <xsd:element ref="ns2:MediaServiceOCR"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c782783-32b0-4dcc-b311-37def6eee61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8abd5989-7fff-46ea-aeef-f8575643eb4a" ma:termSetId="09814cd3-568e-fe90-9814-8d621ff8fb84" ma:anchorId="fba54fb3-c3e1-fe81-a776-ca4b69148c4d" ma:open="true" ma:isKeyword="false">
      <xsd:complexType>
        <xsd:sequence>
          <xsd:element ref="pc:Terms" minOccurs="0" maxOccurs="1"/>
        </xsd:sequence>
      </xsd:complex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d29aa29-5ec4-41d6-a8f0-1c0d3d335484"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8c57a1b9-1f9a-4d03-82c0-ac639436a4dc}" ma:internalName="TaxCatchAll" ma:showField="CatchAllData" ma:web="dd29aa29-5ec4-41d6-a8f0-1c0d3d335484">
      <xsd:complexType>
        <xsd:complexContent>
          <xsd:extension base="dms:MultiChoiceLookup">
            <xsd:sequence>
              <xsd:element name="Value" type="dms:Lookup" maxOccurs="unbounded" minOccurs="0" nillable="true"/>
            </xsd:sequence>
          </xsd:extension>
        </xsd:complexContent>
      </xsd:complexType>
    </xsd:element>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7AC7C10-787C-438C-83F9-D4735B3AC646}">
  <ds:schemaRefs>
    <ds:schemaRef ds:uri="658f4aa7-4fba-475e-a2fa-2a007389f6b9"/>
    <ds:schemaRef ds:uri="8c782783-32b0-4dcc-b311-37def6eee61e"/>
    <ds:schemaRef ds:uri="dc52d7c8-e782-4b39-a921-46028f0d14f7"/>
    <ds:schemaRef ds:uri="dd29aa29-5ec4-41d6-a8f0-1c0d3d335484"/>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65C44C14-A229-44B2-8FB3-EA92AA79EFCE}">
  <ds:schemaRefs>
    <ds:schemaRef ds:uri="http://schemas.microsoft.com/sharepoint/v3/contenttype/forms"/>
  </ds:schemaRefs>
</ds:datastoreItem>
</file>

<file path=customXml/itemProps3.xml><?xml version="1.0" encoding="utf-8"?>
<ds:datastoreItem xmlns:ds="http://schemas.openxmlformats.org/officeDocument/2006/customXml" ds:itemID="{7512A063-ADCE-4271-ACA2-942390492293}">
  <ds:schemaRefs>
    <ds:schemaRef ds:uri="8c782783-32b0-4dcc-b311-37def6eee61e"/>
    <ds:schemaRef ds:uri="dd29aa29-5ec4-41d6-a8f0-1c0d3d33548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10</TotalTime>
  <Words>321</Words>
  <Application>Microsoft Office PowerPoint</Application>
  <PresentationFormat>On-screen Show (4:3)</PresentationFormat>
  <Paragraphs>79</Paragraphs>
  <Slides>13</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Palatino Linotype</vt:lpstr>
      <vt:lpstr>Times New Roman</vt:lpstr>
      <vt:lpstr>keeletheme-widescreen</vt:lpstr>
      <vt:lpstr>Two Decades of Dengue Outbreaks in Bangladesh (2000-2022): Climate Change, Environmental Niche, and Future Control Planning</vt:lpstr>
      <vt:lpstr>PowerPoint Presentation</vt:lpstr>
      <vt:lpstr>Two decades of dengue infection</vt:lpstr>
      <vt:lpstr>Two decades of weathers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Cheryl Belford</dc:creator>
  <cp:lastModifiedBy>Mohammad Nayeem Hasan</cp:lastModifiedBy>
  <cp:revision>2</cp:revision>
  <dcterms:created xsi:type="dcterms:W3CDTF">2021-03-17T15:09:57Z</dcterms:created>
  <dcterms:modified xsi:type="dcterms:W3CDTF">2023-05-31T19:10:27Z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0x0101002D6CC189C220F54692A13C843A73629E</vt:lpwstr>
  </property>
  <property fmtid="{D5CDD505-2E9C-101B-9397-08002B2CF9AE}" pid="3" name="Order">
    <vt:r8>139400</vt:r8>
  </property>
  <property fmtid="{D5CDD505-2E9C-101B-9397-08002B2CF9AE}" pid="4" name="xd_Signature">
    <vt:bool>false</vt:bool>
  </property>
  <property fmtid="{D5CDD505-2E9C-101B-9397-08002B2CF9AE}" pid="5" name="xd_ProgID">
    <vt:lpwstr/>
  </property>
  <property fmtid="{D5CDD505-2E9C-101B-9397-08002B2CF9AE}" pid="6" name="_ExtendedDescription">
    <vt:lpwstr/>
  </property>
  <property fmtid="{D5CDD505-2E9C-101B-9397-08002B2CF9AE}" pid="7" name="TriggerFlowInfo">
    <vt:lpwstr/>
  </property>
  <property fmtid="{D5CDD505-2E9C-101B-9397-08002B2CF9AE}" pid="8" name="ComplianceAssetId">
    <vt:lpwstr/>
  </property>
  <property fmtid="{D5CDD505-2E9C-101B-9397-08002B2CF9AE}" pid="9" name="TemplateUrl">
    <vt:lpwstr/>
  </property>
  <property fmtid="{D5CDD505-2E9C-101B-9397-08002B2CF9AE}" pid="10" name="MediaServiceImageTags">
    <vt:lpwstr/>
  </property>
</Properties>
</file>